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7" r:id="rId9"/>
    <p:sldId id="290" r:id="rId10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45"/>
  </p:normalViewPr>
  <p:slideViewPr>
    <p:cSldViewPr showGuides="1"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4FCDC-4D54-4148-A613-0F637F91D2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l="12448" r="12285"/>
          <a:stretch>
            <a:fillRect/>
          </a:stretch>
        </p:blipFill>
        <p:spPr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/>
          <a:srcRect l="12448" r="12285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/>
          <a:srcRect l="12448" r="122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/>
          <a:srcRect l="12448" r="12285"/>
          <a:stretch>
            <a:fillRect/>
          </a:stretch>
        </p:blipFill>
        <p:spPr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rcRect l="12448" r="12285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/>
          <a:srcRect l="12448" r="12285"/>
          <a:stretch>
            <a:fillRect/>
          </a:stretch>
        </p:blipFill>
        <p:spPr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rcRect l="12448" r="12285"/>
          <a:stretch>
            <a:fillRect/>
          </a:stretch>
        </p:blipFill>
        <p:spPr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/>
          <a:srcRect l="12448" r="12285"/>
          <a:stretch>
            <a:fillRect/>
          </a:stretch>
        </p:blipFill>
        <p:spPr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2"/>
          <a:srcRect l="12448" r="12285"/>
          <a:stretch>
            <a:fillRect/>
          </a:stretch>
        </p:blipFill>
        <p:spPr>
          <a:xfrm>
            <a:off x="35560" y="44450"/>
            <a:ext cx="9180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Mario Mikhalna</dc:creator>
  <cp:lastModifiedBy>Оксана Владимировна</cp:lastModifiedBy>
  <cp:revision>17</cp:revision>
  <dcterms:created xsi:type="dcterms:W3CDTF">2017-01-12T14:28:00Z</dcterms:created>
  <dcterms:modified xsi:type="dcterms:W3CDTF">2024-04-22T06:10:16Z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A10861E07F63407F84A367FF2EA19792_13</vt:lpwstr>
  </property>
  <property fmtid="{D5CDD505-2E9C-101B-9397-08002B2CF9AE}" pid="3" name="KSOProductBuildVer">
    <vt:lpwstr>1049-12.2.0.13489</vt:lpwstr>
  </property>
</Properties>
</file>