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5" r:id="rId3"/>
    <p:sldId id="272" r:id="rId4"/>
    <p:sldId id="293" r:id="rId5"/>
    <p:sldId id="292" r:id="rId6"/>
    <p:sldId id="294" r:id="rId7"/>
    <p:sldId id="270" r:id="rId8"/>
    <p:sldId id="295" r:id="rId9"/>
    <p:sldId id="310" r:id="rId10"/>
    <p:sldId id="271" r:id="rId11"/>
    <p:sldId id="296" r:id="rId12"/>
    <p:sldId id="297" r:id="rId13"/>
    <p:sldId id="298" r:id="rId14"/>
    <p:sldId id="299" r:id="rId15"/>
    <p:sldId id="300" r:id="rId16"/>
    <p:sldId id="305" r:id="rId17"/>
    <p:sldId id="301" r:id="rId18"/>
    <p:sldId id="303" r:id="rId19"/>
    <p:sldId id="304" r:id="rId20"/>
    <p:sldId id="308" r:id="rId21"/>
    <p:sldId id="306" r:id="rId22"/>
    <p:sldId id="307" r:id="rId23"/>
    <p:sldId id="309" r:id="rId24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45"/>
  </p:normalViewPr>
  <p:slideViewPr>
    <p:cSldViewPr showGuides="1">
      <p:cViewPr varScale="1">
        <p:scale>
          <a:sx n="82" d="100"/>
          <a:sy n="82" d="100"/>
        </p:scale>
        <p:origin x="51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54FCDC-4D54-4148-A613-0F637F91D2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</a:rPr>
              <a:t>‹#›</a:t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/>
          <a:srcRect l="12367" r="12366"/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rcRect l="12448" r="12285"/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513"/>
            <a:ext cx="9144000" cy="5768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75" y="188913"/>
            <a:ext cx="4605338" cy="611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33375"/>
            <a:ext cx="4321175" cy="2482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50813"/>
            <a:ext cx="6731000" cy="6518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0"/>
            <a:ext cx="74549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442913"/>
            <a:ext cx="6648450" cy="5865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31763"/>
            <a:ext cx="8208962" cy="6370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-892175"/>
            <a:ext cx="8642350" cy="8642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63" y="238125"/>
            <a:ext cx="6340475" cy="638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rcRect l="12448" r="12285"/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0"/>
            <a:ext cx="8328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188913"/>
            <a:ext cx="6985000" cy="641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63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rcRect l="12448" r="12839"/>
          <a:stretch>
            <a:fillRect/>
          </a:stretch>
        </p:blipFill>
        <p:spPr>
          <a:xfrm>
            <a:off x="0" y="-22225"/>
            <a:ext cx="9144000" cy="6880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3058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2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28775"/>
            <a:ext cx="3887788" cy="3887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663" y="1628775"/>
            <a:ext cx="5049837" cy="3887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TextBox 7"/>
          <p:cNvSpPr txBox="1"/>
          <p:nvPr/>
        </p:nvSpPr>
        <p:spPr>
          <a:xfrm>
            <a:off x="1116013" y="917575"/>
            <a:ext cx="27511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Arial Black" panose="020B0A04020102020204" pitchFamily="34" charset="0"/>
              </a:rPr>
              <a:t>ЁЛ-КА</a:t>
            </a:r>
          </a:p>
        </p:txBody>
      </p:sp>
      <p:sp>
        <p:nvSpPr>
          <p:cNvPr id="17413" name="TextBox 8"/>
          <p:cNvSpPr txBox="1"/>
          <p:nvPr/>
        </p:nvSpPr>
        <p:spPr>
          <a:xfrm>
            <a:off x="5580063" y="903288"/>
            <a:ext cx="25923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Arial Black" panose="020B0A04020102020204" pitchFamily="34" charset="0"/>
              </a:rPr>
              <a:t>БА-О-БАБ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650" y="5949950"/>
            <a:ext cx="792163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8175" y="5949950"/>
            <a:ext cx="792163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03750" y="5943600"/>
            <a:ext cx="792163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64213" y="5948363"/>
            <a:ext cx="790575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19925" y="5943600"/>
            <a:ext cx="792163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Экран (4:3)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Mario Mikhalna</dc:creator>
  <cp:lastModifiedBy>Оксана Владимировна</cp:lastModifiedBy>
  <cp:revision>17</cp:revision>
  <dcterms:created xsi:type="dcterms:W3CDTF">2017-01-12T14:28:23Z</dcterms:created>
  <dcterms:modified xsi:type="dcterms:W3CDTF">2024-04-22T06:08:44Z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DFE69D0727914251B13D025D7BE99DD9_13</vt:lpwstr>
  </property>
  <property fmtid="{D5CDD505-2E9C-101B-9397-08002B2CF9AE}" pid="3" name="KSOProductBuildVer">
    <vt:lpwstr>1049-12.2.0.13489</vt:lpwstr>
  </property>
</Properties>
</file>