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2" r:id="rId6"/>
    <p:sldId id="265" r:id="rId7"/>
    <p:sldId id="266" r:id="rId8"/>
    <p:sldId id="258" r:id="rId9"/>
    <p:sldId id="263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4653136"/>
            <a:ext cx="6315092" cy="10590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Составители: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Группа «Фантазеры»</a:t>
            </a:r>
          </a:p>
        </p:txBody>
      </p:sp>
      <p:pic>
        <p:nvPicPr>
          <p:cNvPr id="8" name="Рисунок 7" descr="конкурсная заставка 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4047" y="428604"/>
            <a:ext cx="375539" cy="357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286116" y="585789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</a:rPr>
              <a:t>2024г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72B32B-2FCC-4C91-8358-FE81481E8B3F}"/>
              </a:ext>
            </a:extLst>
          </p:cNvPr>
          <p:cNvSpPr/>
          <p:nvPr/>
        </p:nvSpPr>
        <p:spPr>
          <a:xfrm>
            <a:off x="755576" y="679839"/>
            <a:ext cx="554472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Безопасность на дороге начинается </a:t>
            </a:r>
          </a:p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 семьи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6245">
        <p15:prstTrans prst="drape"/>
      </p:transition>
    </mc:Choice>
    <mc:Fallback>
      <p:transition spd="slow" advTm="6245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7DAE4D-6874-457F-8B3B-9CAEA5E97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7968" y="3173430"/>
            <a:ext cx="2513196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F94B85-7619-4E42-9B0B-412F2ACBBF78}"/>
              </a:ext>
            </a:extLst>
          </p:cNvPr>
          <p:cNvSpPr txBox="1"/>
          <p:nvPr/>
        </p:nvSpPr>
        <p:spPr>
          <a:xfrm>
            <a:off x="2187243" y="782702"/>
            <a:ext cx="58146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На дороге будь внимателен всегда,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Соблюдай движения правила всегда.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Не ленись правила учить,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Чтобы жизнь свою сберечь и не грустить.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Знай, что переход лишь там,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Где «зебра» иль горит сигнал светофора.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На красный стой и не иди,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На зелёный смело путь переходи.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DED0B-F97B-45C2-B28F-9AE20A3ECB15}"/>
              </a:ext>
            </a:extLst>
          </p:cNvPr>
          <p:cNvSpPr txBox="1"/>
          <p:nvPr/>
        </p:nvSpPr>
        <p:spPr>
          <a:xfrm>
            <a:off x="5847811" y="5788888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Арина С</a:t>
            </a:r>
          </a:p>
        </p:txBody>
      </p:sp>
    </p:spTree>
    <p:extLst>
      <p:ext uri="{BB962C8B-B14F-4D97-AF65-F5344CB8AC3E}">
        <p14:creationId xmlns:p14="http://schemas.microsoft.com/office/powerpoint/2010/main" val="527857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3031">
        <p15:prstTrans prst="drape"/>
      </p:transition>
    </mc:Choice>
    <mc:Fallback>
      <p:transition spd="slow" advTm="23031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92A3BD-E3B7-4385-8E2E-E4EE2D7F69B8}"/>
              </a:ext>
            </a:extLst>
          </p:cNvPr>
          <p:cNvSpPr txBox="1"/>
          <p:nvPr/>
        </p:nvSpPr>
        <p:spPr>
          <a:xfrm>
            <a:off x="1835696" y="692696"/>
            <a:ext cx="65527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Группа «Фантазеры»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вам желает: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Пусть каждый день будет без бед,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Чтоб был здоров и счастлив  ты много, много лет.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Соблюдай всегда движение правила,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Чтобы жизнь была твоя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прекрасна и счастлива!</a:t>
            </a:r>
          </a:p>
        </p:txBody>
      </p:sp>
    </p:spTree>
    <p:extLst>
      <p:ext uri="{BB962C8B-B14F-4D97-AF65-F5344CB8AC3E}">
        <p14:creationId xmlns:p14="http://schemas.microsoft.com/office/powerpoint/2010/main" val="668547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991">
        <p15:prstTrans prst="drape"/>
      </p:transition>
    </mc:Choice>
    <mc:Fallback>
      <p:transition spd="slow" advTm="2099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78DB3F-6D6B-413F-810A-4EFBEC647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620688"/>
            <a:ext cx="4716016" cy="3467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F9DE61-4A6E-4E46-A651-EDAF1AB7AF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5" t="24685" r="6925" b="19772"/>
          <a:stretch/>
        </p:blipFill>
        <p:spPr>
          <a:xfrm>
            <a:off x="3131840" y="4797152"/>
            <a:ext cx="388843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08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1159">
        <p15:prstTrans prst="drape"/>
      </p:transition>
    </mc:Choice>
    <mc:Fallback>
      <p:transition spd="slow" advTm="1115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CD392B-6972-4A0F-AD29-2D46FBD64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418" y="2668568"/>
            <a:ext cx="3284982" cy="4517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C395F6-E687-4AFA-BDF7-2E35FA6869D8}"/>
              </a:ext>
            </a:extLst>
          </p:cNvPr>
          <p:cNvSpPr txBox="1"/>
          <p:nvPr/>
        </p:nvSpPr>
        <p:spPr>
          <a:xfrm>
            <a:off x="3086913" y="6199602"/>
            <a:ext cx="1430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Александр 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057BA-A8EC-4577-8E28-43FFB0E01190}"/>
              </a:ext>
            </a:extLst>
          </p:cNvPr>
          <p:cNvSpPr txBox="1"/>
          <p:nvPr/>
        </p:nvSpPr>
        <p:spPr>
          <a:xfrm>
            <a:off x="2006928" y="290292"/>
            <a:ext cx="359087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                          </a:t>
            </a:r>
          </a:p>
          <a:p>
            <a:r>
              <a:rPr lang="ru-RU" dirty="0">
                <a:solidFill>
                  <a:srgbClr val="7030A0"/>
                </a:solidFill>
              </a:rPr>
              <a:t>У дороги в домике </a:t>
            </a:r>
          </a:p>
          <a:p>
            <a:r>
              <a:rPr lang="ru-RU" dirty="0">
                <a:solidFill>
                  <a:srgbClr val="7030A0"/>
                </a:solidFill>
              </a:rPr>
              <a:t>Без сада и крылечка </a:t>
            </a:r>
          </a:p>
          <a:p>
            <a:r>
              <a:rPr lang="ru-RU" dirty="0">
                <a:solidFill>
                  <a:srgbClr val="7030A0"/>
                </a:solidFill>
              </a:rPr>
              <a:t>Проживают гномики, </a:t>
            </a:r>
          </a:p>
          <a:p>
            <a:r>
              <a:rPr lang="ru-RU" dirty="0">
                <a:solidFill>
                  <a:srgbClr val="7030A0"/>
                </a:solidFill>
              </a:rPr>
              <a:t>Два славных человечка: </a:t>
            </a:r>
          </a:p>
          <a:p>
            <a:r>
              <a:rPr lang="ru-RU" dirty="0">
                <a:solidFill>
                  <a:srgbClr val="7030A0"/>
                </a:solidFill>
              </a:rPr>
              <a:t>Не играют в домино, </a:t>
            </a:r>
          </a:p>
          <a:p>
            <a:r>
              <a:rPr lang="ru-RU" dirty="0">
                <a:solidFill>
                  <a:srgbClr val="7030A0"/>
                </a:solidFill>
              </a:rPr>
              <a:t>В салки или прятки,</a:t>
            </a:r>
          </a:p>
          <a:p>
            <a:r>
              <a:rPr lang="ru-RU" dirty="0">
                <a:solidFill>
                  <a:srgbClr val="7030A0"/>
                </a:solidFill>
              </a:rPr>
              <a:t> А весь день глядят в окно:</a:t>
            </a:r>
          </a:p>
          <a:p>
            <a:r>
              <a:rPr lang="ru-RU" dirty="0">
                <a:solidFill>
                  <a:srgbClr val="7030A0"/>
                </a:solidFill>
              </a:rPr>
              <a:t> Все ли там в порядке? </a:t>
            </a:r>
          </a:p>
          <a:p>
            <a:r>
              <a:rPr lang="ru-RU" dirty="0">
                <a:solidFill>
                  <a:srgbClr val="7030A0"/>
                </a:solidFill>
              </a:rPr>
              <a:t>Гном зелёный говорит: </a:t>
            </a:r>
          </a:p>
          <a:p>
            <a:r>
              <a:rPr lang="ru-RU" dirty="0">
                <a:solidFill>
                  <a:srgbClr val="7030A0"/>
                </a:solidFill>
              </a:rPr>
              <a:t>— Все спокойно. Путь открыт! </a:t>
            </a: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904D28-CD96-4A8E-93F7-3FE1F98CCDAD}"/>
              </a:ext>
            </a:extLst>
          </p:cNvPr>
          <p:cNvSpPr txBox="1"/>
          <p:nvPr/>
        </p:nvSpPr>
        <p:spPr>
          <a:xfrm>
            <a:off x="4612610" y="3706612"/>
            <a:ext cx="33719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Если вышел красный </a:t>
            </a:r>
          </a:p>
          <a:p>
            <a:r>
              <a:rPr lang="ru-RU" dirty="0">
                <a:solidFill>
                  <a:srgbClr val="7030A0"/>
                </a:solidFill>
              </a:rPr>
              <a:t>— Значит, путь опасный! </a:t>
            </a:r>
          </a:p>
          <a:p>
            <a:r>
              <a:rPr lang="ru-RU" dirty="0">
                <a:solidFill>
                  <a:srgbClr val="7030A0"/>
                </a:solidFill>
              </a:rPr>
              <a:t>И днём, и ночью тёмною </a:t>
            </a:r>
          </a:p>
          <a:p>
            <a:r>
              <a:rPr lang="ru-RU" dirty="0">
                <a:solidFill>
                  <a:srgbClr val="7030A0"/>
                </a:solidFill>
              </a:rPr>
              <a:t>Окошки в нём не гаснут: </a:t>
            </a:r>
          </a:p>
          <a:p>
            <a:r>
              <a:rPr lang="ru-RU" dirty="0">
                <a:solidFill>
                  <a:srgbClr val="7030A0"/>
                </a:solidFill>
              </a:rPr>
              <a:t>Вот вышел гном зелёный, </a:t>
            </a:r>
          </a:p>
          <a:p>
            <a:r>
              <a:rPr lang="ru-RU" dirty="0">
                <a:solidFill>
                  <a:srgbClr val="7030A0"/>
                </a:solidFill>
              </a:rPr>
              <a:t>Вот появился красный. </a:t>
            </a:r>
          </a:p>
          <a:p>
            <a:r>
              <a:rPr lang="ru-RU" dirty="0">
                <a:solidFill>
                  <a:srgbClr val="7030A0"/>
                </a:solidFill>
              </a:rPr>
              <a:t>У человечков важная </a:t>
            </a:r>
          </a:p>
          <a:p>
            <a:r>
              <a:rPr lang="ru-RU" dirty="0">
                <a:solidFill>
                  <a:srgbClr val="7030A0"/>
                </a:solidFill>
              </a:rPr>
              <a:t>И сложная работа —</a:t>
            </a:r>
          </a:p>
          <a:p>
            <a:r>
              <a:rPr lang="ru-RU" dirty="0">
                <a:solidFill>
                  <a:srgbClr val="7030A0"/>
                </a:solidFill>
              </a:rPr>
              <a:t> Неосторожным гражданам </a:t>
            </a:r>
          </a:p>
          <a:p>
            <a:r>
              <a:rPr lang="ru-RU" dirty="0">
                <a:solidFill>
                  <a:srgbClr val="7030A0"/>
                </a:solidFill>
              </a:rPr>
              <a:t>Мигнуть у перехода!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7282437-2D8B-4E47-81C8-CDE66FFE3C50}"/>
              </a:ext>
            </a:extLst>
          </p:cNvPr>
          <p:cNvSpPr/>
          <p:nvPr/>
        </p:nvSpPr>
        <p:spPr>
          <a:xfrm>
            <a:off x="4619107" y="188640"/>
            <a:ext cx="40239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Два Гномика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130D3B-6313-4867-8F60-6EAAECBDE5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9616"/>
          <a:stretch/>
        </p:blipFill>
        <p:spPr>
          <a:xfrm>
            <a:off x="5492625" y="1089649"/>
            <a:ext cx="2276950" cy="254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6D3CA5-A28D-4A5D-AA85-56FBE7AF2E9F}"/>
              </a:ext>
            </a:extLst>
          </p:cNvPr>
          <p:cNvSpPr txBox="1"/>
          <p:nvPr/>
        </p:nvSpPr>
        <p:spPr>
          <a:xfrm>
            <a:off x="7076600" y="3302274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Вера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1104">
        <p15:prstTrans prst="drape"/>
      </p:transition>
    </mc:Choice>
    <mc:Fallback>
      <p:transition spd="slow" advTm="3110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FE63C0-73E7-44A3-9248-9CA9FE461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6845" y="-215455"/>
            <a:ext cx="2920968" cy="4017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C18B05-4216-45AF-8509-8F65540B21BA}"/>
              </a:ext>
            </a:extLst>
          </p:cNvPr>
          <p:cNvSpPr txBox="1"/>
          <p:nvPr/>
        </p:nvSpPr>
        <p:spPr>
          <a:xfrm>
            <a:off x="2906753" y="2884292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Мирослава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2C0D3D7-9D13-4C21-B668-5F9F3EEDAE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8414" y="2942844"/>
            <a:ext cx="2903787" cy="3993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558F326-2EAB-47D1-B137-2FAFB3FE5FCA}"/>
              </a:ext>
            </a:extLst>
          </p:cNvPr>
          <p:cNvSpPr txBox="1"/>
          <p:nvPr/>
        </p:nvSpPr>
        <p:spPr>
          <a:xfrm>
            <a:off x="3502702" y="585013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Дарья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52E7C4-1E00-4D7E-9856-C0C20B087BC3}"/>
              </a:ext>
            </a:extLst>
          </p:cNvPr>
          <p:cNvSpPr txBox="1"/>
          <p:nvPr/>
        </p:nvSpPr>
        <p:spPr>
          <a:xfrm>
            <a:off x="4355924" y="1389239"/>
            <a:ext cx="3540008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Малыш, запомни знаки Дорожного движения</a:t>
            </a:r>
          </a:p>
          <a:p>
            <a:r>
              <a:rPr lang="ru-RU" dirty="0"/>
              <a:t> Тогда гулять ты будешь Всегда без осложнения: </a:t>
            </a:r>
          </a:p>
          <a:p>
            <a:r>
              <a:rPr lang="ru-RU" dirty="0"/>
              <a:t>   Чёрный автобус На белом квадрате, </a:t>
            </a:r>
          </a:p>
          <a:p>
            <a:r>
              <a:rPr lang="ru-RU" dirty="0"/>
              <a:t>   Он означает —  здесь остановка. </a:t>
            </a:r>
          </a:p>
          <a:p>
            <a:r>
              <a:rPr lang="ru-RU" dirty="0"/>
              <a:t>   В таком же квадрате Знак «Р» ты увидишь, </a:t>
            </a:r>
          </a:p>
          <a:p>
            <a:r>
              <a:rPr lang="ru-RU" dirty="0"/>
              <a:t>   Знают водители, Это — парковка. </a:t>
            </a:r>
          </a:p>
          <a:p>
            <a:r>
              <a:rPr lang="ru-RU" dirty="0"/>
              <a:t>   Как </a:t>
            </a:r>
            <a:r>
              <a:rPr lang="ru-RU" dirty="0" err="1"/>
              <a:t>тельма</a:t>
            </a:r>
            <a:r>
              <a:rPr lang="ru-RU" dirty="0"/>
              <a:t> у матросов, На дороге ряд полосок. Знает каждый пешеход,</a:t>
            </a:r>
          </a:p>
          <a:p>
            <a:r>
              <a:rPr lang="ru-RU" dirty="0"/>
              <a:t>Там, где «зебра» — переход!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6021">
        <p15:prstTrans prst="drape"/>
      </p:transition>
    </mc:Choice>
    <mc:Fallback>
      <p:transition spd="slow" advTm="2602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FC8DBB-0DB4-4F13-8B97-4390E94261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3869" y="1754799"/>
            <a:ext cx="3879697" cy="5335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DDC59A-637B-4FEE-A832-6252AB61B7BF}"/>
              </a:ext>
            </a:extLst>
          </p:cNvPr>
          <p:cNvSpPr txBox="1"/>
          <p:nvPr/>
        </p:nvSpPr>
        <p:spPr>
          <a:xfrm>
            <a:off x="7452320" y="5980420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Арсений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3F7881-A1F2-4B36-AF13-E9EB80077B5C}"/>
              </a:ext>
            </a:extLst>
          </p:cNvPr>
          <p:cNvSpPr txBox="1"/>
          <p:nvPr/>
        </p:nvSpPr>
        <p:spPr>
          <a:xfrm>
            <a:off x="2526817" y="1005484"/>
            <a:ext cx="55446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Островок безопасности — это дорожный элемент, который разделяет полосы движения и полосы движения автомобилей от путей трамваев, а также служит местом для остановки пешеходов, переходящих через проезжую часть.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4996897-18B2-4C85-919E-03529A4A3BAA}"/>
              </a:ext>
            </a:extLst>
          </p:cNvPr>
          <p:cNvSpPr/>
          <p:nvPr/>
        </p:nvSpPr>
        <p:spPr>
          <a:xfrm>
            <a:off x="2526817" y="508248"/>
            <a:ext cx="5001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Островок безопасности </a:t>
            </a:r>
          </a:p>
        </p:txBody>
      </p:sp>
    </p:spTree>
    <p:extLst>
      <p:ext uri="{BB962C8B-B14F-4D97-AF65-F5344CB8AC3E}">
        <p14:creationId xmlns:p14="http://schemas.microsoft.com/office/powerpoint/2010/main" val="294839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7301">
        <p15:prstTrans prst="drape"/>
      </p:transition>
    </mc:Choice>
    <mc:Fallback>
      <p:transition spd="slow" advTm="1730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84708E-35C8-41A4-ADAF-C4C57CE7B4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0037" y="2906210"/>
            <a:ext cx="3024214" cy="4159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700ACB-40D5-4CD0-BBC2-E1FD40428CED}"/>
              </a:ext>
            </a:extLst>
          </p:cNvPr>
          <p:cNvSpPr txBox="1"/>
          <p:nvPr/>
        </p:nvSpPr>
        <p:spPr>
          <a:xfrm>
            <a:off x="2108547" y="780236"/>
            <a:ext cx="60638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Дорога не место для игр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так как она опасна и иногда непредсказуема.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Опасно: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играть вблизи дороги;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кататься на велосипеде, роликах, скейтборде, самокате по проезжей части дороги и рядом с ней;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даже просто находиться рядом с дорогой.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762B16-B76D-45BE-9CB5-EDBB73A33300}"/>
              </a:ext>
            </a:extLst>
          </p:cNvPr>
          <p:cNvSpPr/>
          <p:nvPr/>
        </p:nvSpPr>
        <p:spPr>
          <a:xfrm>
            <a:off x="2108547" y="225513"/>
            <a:ext cx="51165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Дорога не место для игр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6CF91-D3F6-4544-8D20-A28E78022F95}"/>
              </a:ext>
            </a:extLst>
          </p:cNvPr>
          <p:cNvSpPr txBox="1"/>
          <p:nvPr/>
        </p:nvSpPr>
        <p:spPr>
          <a:xfrm>
            <a:off x="7892902" y="6136180"/>
            <a:ext cx="866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Марат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E2A836-246E-427D-9638-C8C923407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182" y="2913814"/>
            <a:ext cx="3024213" cy="4159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CCBEE0-2AB0-4BF4-94F1-52C1CF7D4251}"/>
              </a:ext>
            </a:extLst>
          </p:cNvPr>
          <p:cNvSpPr txBox="1"/>
          <p:nvPr/>
        </p:nvSpPr>
        <p:spPr>
          <a:xfrm>
            <a:off x="3349595" y="6094498"/>
            <a:ext cx="99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Алексей</a:t>
            </a:r>
          </a:p>
        </p:txBody>
      </p:sp>
    </p:spTree>
    <p:extLst>
      <p:ext uri="{BB962C8B-B14F-4D97-AF65-F5344CB8AC3E}">
        <p14:creationId xmlns:p14="http://schemas.microsoft.com/office/powerpoint/2010/main" val="3940545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6393">
        <p15:prstTrans prst="drape"/>
      </p:transition>
    </mc:Choice>
    <mc:Fallback>
      <p:transition spd="slow" advTm="1639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F629BE-11C0-454B-AF01-0E81811F3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1622" y="3131078"/>
            <a:ext cx="2779635" cy="3822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58F82A-F1C6-401D-A841-C37F4B6DC3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440" y="400765"/>
            <a:ext cx="2199047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828A51-0EDB-4ABD-9DF9-1B97B72ED9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4750" y="3131078"/>
            <a:ext cx="2779635" cy="38228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C97122-257C-4A92-AEA1-456063101DFD}"/>
              </a:ext>
            </a:extLst>
          </p:cNvPr>
          <p:cNvSpPr txBox="1"/>
          <p:nvPr/>
        </p:nvSpPr>
        <p:spPr>
          <a:xfrm>
            <a:off x="3112532" y="3055769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Владимир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6A1C3-75F9-470F-9B13-9CC36C5C4262}"/>
              </a:ext>
            </a:extLst>
          </p:cNvPr>
          <p:cNvSpPr txBox="1"/>
          <p:nvPr/>
        </p:nvSpPr>
        <p:spPr>
          <a:xfrm>
            <a:off x="3453269" y="6002377"/>
            <a:ext cx="828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Макар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DA9606-AE18-4382-BD08-E37E470F14A2}"/>
              </a:ext>
            </a:extLst>
          </p:cNvPr>
          <p:cNvSpPr txBox="1"/>
          <p:nvPr/>
        </p:nvSpPr>
        <p:spPr>
          <a:xfrm>
            <a:off x="7873069" y="6002377"/>
            <a:ext cx="720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Злата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8D9951-B122-4D52-81C5-58D53B8A676F}"/>
              </a:ext>
            </a:extLst>
          </p:cNvPr>
          <p:cNvSpPr txBox="1"/>
          <p:nvPr/>
        </p:nvSpPr>
        <p:spPr>
          <a:xfrm>
            <a:off x="4716016" y="764704"/>
            <a:ext cx="36541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ИДИ ТОЛЬКО НА ЗЕЛЕНЫЙ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Переходить улицу можно только на зеленый свет светофора. При этом необходимо убедиться, что все автомобили пропускают пешеходов. Взрослому будет правильным повернуть голову в разные стороны и произнести вслух: </a:t>
            </a:r>
            <a:r>
              <a:rPr lang="ru-RU" dirty="0">
                <a:solidFill>
                  <a:srgbClr val="FF0000"/>
                </a:solidFill>
              </a:rPr>
              <a:t>«Смотрим, чтобы машины остановились».</a:t>
            </a:r>
          </a:p>
        </p:txBody>
      </p:sp>
    </p:spTree>
    <p:extLst>
      <p:ext uri="{BB962C8B-B14F-4D97-AF65-F5344CB8AC3E}">
        <p14:creationId xmlns:p14="http://schemas.microsoft.com/office/powerpoint/2010/main" val="3207625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723">
        <p15:prstTrans prst="drape"/>
      </p:transition>
    </mc:Choice>
    <mc:Fallback>
      <p:transition spd="slow" advTm="2072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A97A11-5325-4D26-BE11-8ACE6504B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6336" y="3118056"/>
            <a:ext cx="2808312" cy="3862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3946CB-F231-4CC6-8EE3-8A5F6C135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9012" y="3118053"/>
            <a:ext cx="2808314" cy="3862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208A22-A6E4-4882-BC1C-A06DFBB8301C}"/>
              </a:ext>
            </a:extLst>
          </p:cNvPr>
          <p:cNvSpPr txBox="1"/>
          <p:nvPr/>
        </p:nvSpPr>
        <p:spPr>
          <a:xfrm>
            <a:off x="8008762" y="6079358"/>
            <a:ext cx="785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Тимур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A7578F-3DBE-4B87-9DDF-D7E5106ACA42}"/>
              </a:ext>
            </a:extLst>
          </p:cNvPr>
          <p:cNvSpPr txBox="1"/>
          <p:nvPr/>
        </p:nvSpPr>
        <p:spPr>
          <a:xfrm>
            <a:off x="3131840" y="6079358"/>
            <a:ext cx="720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Злата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11B53D-1990-46E3-B940-478BED5051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21650"/>
          <a:stretch/>
        </p:blipFill>
        <p:spPr>
          <a:xfrm>
            <a:off x="5940152" y="593976"/>
            <a:ext cx="2556227" cy="2546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425C6B-2CBB-4948-8796-3FC231FF0B2A}"/>
              </a:ext>
            </a:extLst>
          </p:cNvPr>
          <p:cNvSpPr txBox="1"/>
          <p:nvPr/>
        </p:nvSpPr>
        <p:spPr>
          <a:xfrm>
            <a:off x="7667498" y="2838998"/>
            <a:ext cx="828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Макар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1477CA-F416-4EA8-A3FA-DACCC7386EE1}"/>
              </a:ext>
            </a:extLst>
          </p:cNvPr>
          <p:cNvSpPr txBox="1"/>
          <p:nvPr/>
        </p:nvSpPr>
        <p:spPr>
          <a:xfrm>
            <a:off x="1921679" y="860936"/>
            <a:ext cx="38622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ИДИ ПО ЗЕБРЕ</a:t>
            </a:r>
          </a:p>
          <a:p>
            <a:r>
              <a:rPr lang="ru-RU" dirty="0"/>
              <a:t>Переходить проезжую часть можно только по «зебре» и только убедившись, что все автомобили остановились. В темное время суток необходимо иметь при себе предметы или одежду со </a:t>
            </a:r>
            <a:r>
              <a:rPr lang="ru-RU" dirty="0" err="1">
                <a:solidFill>
                  <a:srgbClr val="FF0000"/>
                </a:solidFill>
              </a:rPr>
              <a:t>световозвращающими</a:t>
            </a:r>
            <a:r>
              <a:rPr lang="ru-RU" dirty="0">
                <a:solidFill>
                  <a:srgbClr val="FF0000"/>
                </a:solidFill>
              </a:rPr>
              <a:t> элементами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0655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1219">
        <p15:prstTrans prst="drape"/>
      </p:transition>
    </mc:Choice>
    <mc:Fallback>
      <p:transition spd="slow" advTm="21219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9D8C20-E9A7-4FF5-AEDE-D50EA2A3AEC8}"/>
              </a:ext>
            </a:extLst>
          </p:cNvPr>
          <p:cNvSpPr txBox="1"/>
          <p:nvPr/>
        </p:nvSpPr>
        <p:spPr>
          <a:xfrm>
            <a:off x="2319845" y="1412776"/>
            <a:ext cx="58326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FF"/>
                </a:solidFill>
              </a:rPr>
              <a:t>«Пешеходный переход». 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Пешеход! Пешеход! Помни ты про переход! Подземный, надземный, Похожий на зебру. Знай, что только переход От машин тебя спасёт.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C1037A-1549-467A-B9D2-EB0838D0FA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/>
          <a:stretch/>
        </p:blipFill>
        <p:spPr>
          <a:xfrm rot="5400000">
            <a:off x="816146" y="2883744"/>
            <a:ext cx="3007396" cy="4099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78E3DB-168D-4A51-9A45-9828968C4D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/>
          <a:stretch/>
        </p:blipFill>
        <p:spPr>
          <a:xfrm rot="5400000">
            <a:off x="5137517" y="2883372"/>
            <a:ext cx="3008139" cy="4099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54FAB5-AF03-4C4F-919C-0ED548F2654F}"/>
              </a:ext>
            </a:extLst>
          </p:cNvPr>
          <p:cNvSpPr txBox="1"/>
          <p:nvPr/>
        </p:nvSpPr>
        <p:spPr>
          <a:xfrm>
            <a:off x="2915816" y="3419019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FF"/>
                </a:solidFill>
              </a:rPr>
              <a:t>Анастасия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21CD36-5F19-4FEE-8DFB-2A4B013817DC}"/>
              </a:ext>
            </a:extLst>
          </p:cNvPr>
          <p:cNvSpPr txBox="1"/>
          <p:nvPr/>
        </p:nvSpPr>
        <p:spPr>
          <a:xfrm>
            <a:off x="7715001" y="6067808"/>
            <a:ext cx="8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FF"/>
                </a:solidFill>
              </a:rPr>
              <a:t>Ксения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690">
        <p15:prstTrans prst="drape"/>
      </p:transition>
    </mc:Choice>
    <mc:Fallback>
      <p:transition spd="slow" advTm="2069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2B66D5-5969-44EB-A1A5-5A9391E7A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r="3790" b="6551"/>
          <a:stretch/>
        </p:blipFill>
        <p:spPr>
          <a:xfrm>
            <a:off x="5076056" y="990020"/>
            <a:ext cx="3750890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09250E-2CC0-4DA1-993F-E554EA14FC3D}"/>
              </a:ext>
            </a:extLst>
          </p:cNvPr>
          <p:cNvSpPr txBox="1"/>
          <p:nvPr/>
        </p:nvSpPr>
        <p:spPr>
          <a:xfrm>
            <a:off x="7884368" y="609329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6600CC"/>
                </a:solidFill>
              </a:rPr>
              <a:t>Алина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4238ED-FE01-4B83-8232-BEF5AF4931D5}"/>
              </a:ext>
            </a:extLst>
          </p:cNvPr>
          <p:cNvSpPr txBox="1"/>
          <p:nvPr/>
        </p:nvSpPr>
        <p:spPr>
          <a:xfrm>
            <a:off x="2123728" y="764704"/>
            <a:ext cx="421975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 дороге не играй никогда,</a:t>
            </a:r>
          </a:p>
          <a:p>
            <a:r>
              <a:rPr lang="ru-RU" dirty="0"/>
              <a:t>Это очень-очень опасно!</a:t>
            </a:r>
          </a:p>
          <a:p>
            <a:r>
              <a:rPr lang="ru-RU" dirty="0"/>
              <a:t>Там несутся машины всегда,</a:t>
            </a:r>
          </a:p>
          <a:p>
            <a:r>
              <a:rPr lang="ru-RU" dirty="0"/>
              <a:t>И в любой момент это станет опасно.</a:t>
            </a:r>
          </a:p>
          <a:p>
            <a:endParaRPr lang="ru-RU" dirty="0"/>
          </a:p>
          <a:p>
            <a:r>
              <a:rPr lang="ru-RU" dirty="0"/>
              <a:t>Даже если машин не видать,</a:t>
            </a:r>
          </a:p>
          <a:p>
            <a:r>
              <a:rPr lang="ru-RU" dirty="0"/>
              <a:t>Ты не думай, что всё безопасно.</a:t>
            </a:r>
          </a:p>
          <a:p>
            <a:r>
              <a:rPr lang="ru-RU" dirty="0"/>
              <a:t>Лучше место другое искать,</a:t>
            </a:r>
          </a:p>
          <a:p>
            <a:r>
              <a:rPr lang="ru-RU" dirty="0"/>
              <a:t>Чтоб играть, чтоб не стать тебе жалким.</a:t>
            </a:r>
          </a:p>
          <a:p>
            <a:endParaRPr lang="ru-RU" dirty="0"/>
          </a:p>
          <a:p>
            <a:r>
              <a:rPr lang="ru-RU" dirty="0"/>
              <a:t>На дороге играть — не шути,</a:t>
            </a:r>
          </a:p>
          <a:p>
            <a:r>
              <a:rPr lang="ru-RU" dirty="0"/>
              <a:t>Это очень опасно для жизни.</a:t>
            </a:r>
          </a:p>
          <a:p>
            <a:r>
              <a:rPr lang="ru-RU" dirty="0"/>
              <a:t>Лучше место другое найти,</a:t>
            </a:r>
          </a:p>
          <a:p>
            <a:r>
              <a:rPr lang="ru-RU" dirty="0"/>
              <a:t>Чтоб здоровым и целым быть, а не быть в гипсе.</a:t>
            </a:r>
          </a:p>
        </p:txBody>
      </p:sp>
    </p:spTree>
    <p:extLst>
      <p:ext uri="{BB962C8B-B14F-4D97-AF65-F5344CB8AC3E}">
        <p14:creationId xmlns:p14="http://schemas.microsoft.com/office/powerpoint/2010/main" val="516650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3970">
        <p15:prstTrans prst="drape"/>
      </p:transition>
    </mc:Choice>
    <mc:Fallback>
      <p:transition spd="slow" advTm="2397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571</Words>
  <Application>Microsoft Office PowerPoint</Application>
  <PresentationFormat>Экран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ПДД Фантазеры</dc:title>
  <dc:creator>Admin;Катаева Д.А</dc:creator>
  <cp:lastModifiedBy>Пользователь</cp:lastModifiedBy>
  <cp:revision>8</cp:revision>
  <dcterms:created xsi:type="dcterms:W3CDTF">2014-08-03T10:36:29Z</dcterms:created>
  <dcterms:modified xsi:type="dcterms:W3CDTF">2024-11-09T11:48:08Z</dcterms:modified>
</cp:coreProperties>
</file>