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mp3" ContentType="audio/mpe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3" r:id="rId6"/>
    <p:sldId id="281" r:id="rId7"/>
    <p:sldId id="264" r:id="rId8"/>
    <p:sldId id="265" r:id="rId9"/>
    <p:sldId id="282" r:id="rId10"/>
    <p:sldId id="266" r:id="rId11"/>
    <p:sldId id="267" r:id="rId12"/>
    <p:sldId id="269" r:id="rId13"/>
    <p:sldId id="268" r:id="rId14"/>
    <p:sldId id="270" r:id="rId15"/>
    <p:sldId id="271" r:id="rId16"/>
    <p:sldId id="283" r:id="rId17"/>
    <p:sldId id="272" r:id="rId18"/>
    <p:sldId id="273" r:id="rId19"/>
    <p:sldId id="284" r:id="rId20"/>
    <p:sldId id="274" r:id="rId21"/>
    <p:sldId id="275" r:id="rId22"/>
    <p:sldId id="286" r:id="rId23"/>
    <p:sldId id="285" r:id="rId24"/>
    <p:sldId id="276" r:id="rId25"/>
  </p:sldIdLst>
  <p:sldSz cx="12192000" cy="6858000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tags" Target="tags/tag1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" Target="slides/slide2.xml" /><Relationship Id="rId30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bg>
      <p:bgPr>
        <a:blipFill dpi="0" rotWithShape="1">
          <a:blip r:embed="rId1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71F1F6-BB36-47C3-82F6-C4A41F57A3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9803" y="1122363"/>
            <a:ext cx="8439463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043F768-1D94-47D5-8C7E-77C245F39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9803" y="3602038"/>
            <a:ext cx="667062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8F69D7-D4F2-443C-AD5C-CF26CF60B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D974D-7DF8-4839-9243-C0A308A50B59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D21DA3-8BCD-4143-9CD0-15BB6183D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AC61B19-C91F-4A17-BEF4-F07627ACB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D0E57-34B9-4BF9-A314-FED41F209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434264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8B9FE4-EDF9-44AF-A044-D8492E1B9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A4BA19-186A-4961-809A-33817A620A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CCEBDE-7652-444D-9970-A9B510B16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D974D-7DF8-4839-9243-C0A308A50B59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7AB7D5-5E0E-49AC-A94D-3D9B42CAA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AD90E5-39A7-49CE-AC4F-F3C3AE4FD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D0E57-34B9-4BF9-A314-FED41F209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847456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secHead" preserve="1">
  <p:cSld name="Заголовок раздела">
    <p:bg>
      <p:bgPr>
        <a:blipFill dpi="0" rotWithShape="1">
          <a:blip r:embed="rId1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B08FED-FC09-4BE6-BABE-5DA51F1BC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843" y="990210"/>
            <a:ext cx="8550743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6AB7650-7C94-4477-99B3-ED14857033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9843" y="4017364"/>
            <a:ext cx="8550743" cy="135275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E55EEA-D5D8-4FBF-817D-D4916D8CA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D974D-7DF8-4839-9243-C0A308A50B59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CA592F-BB9A-4960-8544-D0084CD56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1BE65B-C785-4D3E-94DE-38812AF5F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D0E57-34B9-4BF9-A314-FED41F209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333617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C50793-6B2E-41A2-9672-4E9953B0A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EB4C3A1-0569-4B82-9B4A-DFCDC747A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D974D-7DF8-4839-9243-C0A308A50B59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4840772-37D1-48C8-8223-C7B4B1DC2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247A347-D786-4946-BF8F-C5B020BC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D0E57-34B9-4BF9-A314-FED41F209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513955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image" Target="../media/image3.jpeg" /><Relationship Id="rId6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038ED8-63C6-4E8E-BC5A-3724E5A4C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unrise" dir="t"/>
            </a:scene3d>
            <a:sp3d extrusionH="57150" contourW="12700" prstMaterial="softEdge">
              <a:bevelT w="38100" h="38100"/>
              <a:contourClr>
                <a:srgbClr val="3B3A00"/>
              </a:contourClr>
            </a:sp3d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52C57E-9806-4015-9C27-B8834B0BF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1A0C3F-2A9E-4A75-84F3-53E5A5D866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D974D-7DF8-4839-9243-C0A308A50B59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FCDF0C-D7F2-4241-8450-68036201F1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DA806D-AB02-4C5C-895C-AED35CA6FD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D0E57-34B9-4BF9-A314-FED41F209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813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ransition/>
  <p:timing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6A6800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audio" Target="../media/media1.mp3" /><Relationship Id="rId6" Type="http://schemas.microsoft.com/office/2007/relationships/media" Target="../media/media1.mp3" TargetMode="Interna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image" Target="../media/image11.jpeg" /><Relationship Id="rId6" Type="http://schemas.openxmlformats.org/officeDocument/2006/relationships/image" Target="../media/image12.png" /><Relationship Id="rId7" Type="http://schemas.openxmlformats.org/officeDocument/2006/relationships/image" Target="../media/image7.png" /><Relationship Id="rId8" Type="http://schemas.openxmlformats.org/officeDocument/2006/relationships/audio" Target="../media/media2.mp3" /><Relationship Id="rId9" Type="http://schemas.microsoft.com/office/2007/relationships/media" Target="../media/media2.mp3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audio" Target="../media/media1.mp3" /><Relationship Id="rId6" Type="http://schemas.microsoft.com/office/2007/relationships/media" Target="../media/media1.mp3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audio" Target="../media/media1.mp3" /><Relationship Id="rId6" Type="http://schemas.microsoft.com/office/2007/relationships/media" Target="../media/media1.mp3" TargetMode="In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audio" Target="../media/media1.mp3" /><Relationship Id="rId6" Type="http://schemas.microsoft.com/office/2007/relationships/media" Target="../media/media1.mp3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30.jpeg" /><Relationship Id="rId2" Type="http://schemas.openxmlformats.org/officeDocument/2006/relationships/image" Target="../media/image22.jpeg" /><Relationship Id="rId3" Type="http://schemas.openxmlformats.org/officeDocument/2006/relationships/image" Target="../media/image23.png" /><Relationship Id="rId4" Type="http://schemas.openxmlformats.org/officeDocument/2006/relationships/image" Target="../media/image24.jpe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Relationship Id="rId7" Type="http://schemas.openxmlformats.org/officeDocument/2006/relationships/image" Target="../media/image27.png" /><Relationship Id="rId8" Type="http://schemas.openxmlformats.org/officeDocument/2006/relationships/image" Target="../media/image28.jpeg" /><Relationship Id="rId9" Type="http://schemas.openxmlformats.org/officeDocument/2006/relationships/image" Target="../media/image29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audio" Target="../media/media1.mp3" /><Relationship Id="rId6" Type="http://schemas.microsoft.com/office/2007/relationships/media" Target="../media/media1.mp3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Relationship Id="rId3" Type="http://schemas.openxmlformats.org/officeDocument/2006/relationships/image" Target="../media/image33.jpeg" /><Relationship Id="rId4" Type="http://schemas.openxmlformats.org/officeDocument/2006/relationships/image" Target="../media/image34.png" /><Relationship Id="rId5" Type="http://schemas.openxmlformats.org/officeDocument/2006/relationships/image" Target="../media/image35.jpeg" /><Relationship Id="rId6" Type="http://schemas.openxmlformats.org/officeDocument/2006/relationships/image" Target="../media/image36.png" /><Relationship Id="rId7" Type="http://schemas.openxmlformats.org/officeDocument/2006/relationships/image" Target="../media/image37.png" /><Relationship Id="rId8" Type="http://schemas.openxmlformats.org/officeDocument/2006/relationships/image" Target="../media/image38.png" /><Relationship Id="rId9" Type="http://schemas.openxmlformats.org/officeDocument/2006/relationships/image" Target="../media/image39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7.png" /><Relationship Id="rId3" Type="http://schemas.openxmlformats.org/officeDocument/2006/relationships/audio" Target="../media/media3.mp3" /><Relationship Id="rId4" Type="http://schemas.microsoft.com/office/2007/relationships/media" Target="../media/media3.mp3" TargetMode="Internal" /><Relationship Id="rId5" Type="http://schemas.openxmlformats.org/officeDocument/2006/relationships/image" Target="../media/image40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audio" Target="../media/media1.mp3" /><Relationship Id="rId6" Type="http://schemas.microsoft.com/office/2007/relationships/media" Target="../media/media1.mp3" TargetMode="Interna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94214-1276-4479-BDBC-1CE02BDF5D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685" y="1603260"/>
            <a:ext cx="8439463" cy="2387600"/>
          </a:xfrm>
        </p:spPr>
        <p:txBody>
          <a:bodyPr>
            <a:normAutofit fontScale="90000"/>
          </a:bodyPr>
          <a:lstStyle/>
          <a:p>
            <a:r>
              <a:rPr lang="ru-RU" sz="4000"/>
              <a:t>Р</a:t>
            </a:r>
            <a:r>
              <a:rPr lang="ru-RU" sz="4000" smtClean="0"/>
              <a:t>азвлечение</a:t>
            </a:r>
            <a:r>
              <a:rPr lang="ru-RU" smtClean="0"/>
              <a:t> </a:t>
            </a:r>
            <a:r>
              <a:rPr lang="ru-RU"/>
              <a:t>«Путешествие в страну Здоровья» </a:t>
            </a:r>
            <a:br>
              <a:rPr lang="ru-RU"/>
            </a:br>
            <a:r>
              <a:rPr lang="ru-RU" sz="3600"/>
              <a:t>для старшей и подготовительной группы детского сада.</a:t>
            </a:r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6F31316-89FD-4230-9B5F-B5123D491E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80472" y="6075325"/>
            <a:ext cx="3610281" cy="782675"/>
          </a:xfrm>
        </p:spPr>
        <p:txBody>
          <a:bodyPr/>
          <a:lstStyle/>
          <a:p>
            <a:pPr algn="r"/>
            <a:r>
              <a:rPr lang="ru-RU"/>
              <a:t>Подготовила Катаева Д.А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628794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Текст 4">
            <a:extLst>
              <a:ext uri="{FF2B5EF4-FFF2-40B4-BE49-F238E27FC236}">
                <a16:creationId xmlns:a16="http://schemas.microsoft.com/office/drawing/2014/main" id="{48F6F4C4-E983-4743-950C-0B12375ECF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4237" y="109703"/>
            <a:ext cx="8550743" cy="1352758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1800" b="1">
                <a:solidFill>
                  <a:srgbClr val="FF0000"/>
                </a:solidFill>
              </a:rPr>
              <a:t>Цель: </a:t>
            </a:r>
            <a:r>
              <a:rPr lang="ru-RU" sz="1800" b="1" i="1"/>
              <a:t>формирование у детей навыков здорового образа жизни.</a:t>
            </a:r>
          </a:p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1800" b="1">
                <a:solidFill>
                  <a:srgbClr val="FF0000"/>
                </a:solidFill>
              </a:rPr>
              <a:t>Задачи: </a:t>
            </a:r>
          </a:p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1800" b="1"/>
              <a:t>Познавательное развитие</a:t>
            </a:r>
          </a:p>
          <a:p>
            <a:pPr algn="l">
              <a:lnSpc>
                <a:spcPct val="100000"/>
              </a:lnSpc>
            </a:pPr>
            <a:r>
              <a:rPr lang="ru-RU" sz="1800" b="1"/>
              <a:t>	</a:t>
            </a:r>
            <a:r>
              <a:rPr lang="ru-RU" sz="1800" b="1" i="1"/>
              <a:t> Уточнить представления детей о том, что такое здоровье и как его   сберечь;</a:t>
            </a:r>
          </a:p>
          <a:p>
            <a:pPr algn="l">
              <a:lnSpc>
                <a:spcPct val="100000"/>
              </a:lnSpc>
            </a:pPr>
            <a:r>
              <a:rPr lang="ru-RU" sz="1800" b="1" i="1"/>
              <a:t>	Воспитывать стремление заботиться о своем здоровье;</a:t>
            </a:r>
          </a:p>
          <a:p>
            <a:pPr algn="l">
              <a:lnSpc>
                <a:spcPct val="100000"/>
              </a:lnSpc>
            </a:pPr>
            <a:r>
              <a:rPr lang="ru-RU" sz="1800" b="1" i="1"/>
              <a:t>	Развивать навыки чистоты и личной гигиены.</a:t>
            </a:r>
          </a:p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1800" b="1"/>
              <a:t>Развитие речи</a:t>
            </a:r>
          </a:p>
          <a:p>
            <a:pPr algn="l">
              <a:lnSpc>
                <a:spcPct val="100000"/>
              </a:lnSpc>
            </a:pPr>
            <a:r>
              <a:rPr lang="ru-RU" sz="1800" b="1"/>
              <a:t>	</a:t>
            </a:r>
            <a:r>
              <a:rPr lang="ru-RU" sz="1800" b="1" i="1"/>
              <a:t>Развивать познавательный интерес, память, мышление, речь, умение отвечать на вопросы, активизировать словарь по данной теме;</a:t>
            </a:r>
          </a:p>
          <a:p>
            <a:pPr algn="l">
              <a:lnSpc>
                <a:spcPct val="100000"/>
              </a:lnSpc>
            </a:pPr>
            <a:r>
              <a:rPr lang="ru-RU" sz="1800" b="1" i="1"/>
              <a:t>	Уточнить понятие слова -АНАТОМИЯ.</a:t>
            </a:r>
          </a:p>
          <a:p>
            <a:pPr marL="285750" indent="-285750" algn="l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1800" b="1"/>
              <a:t>Физическая культура</a:t>
            </a:r>
          </a:p>
          <a:p>
            <a:pPr algn="l">
              <a:lnSpc>
                <a:spcPct val="100000"/>
              </a:lnSpc>
            </a:pPr>
            <a:r>
              <a:rPr lang="ru-RU" sz="1800" b="1"/>
              <a:t>	</a:t>
            </a:r>
            <a:r>
              <a:rPr lang="ru-RU" sz="1800" b="1" i="1"/>
              <a:t>Вызвать желание вести активный образ жизни;</a:t>
            </a:r>
          </a:p>
          <a:p>
            <a:pPr algn="l">
              <a:lnSpc>
                <a:spcPct val="100000"/>
              </a:lnSpc>
            </a:pPr>
            <a:r>
              <a:rPr lang="ru-RU" sz="1800" b="1" i="1"/>
              <a:t>	Формировать представление о здоровье, как одной из главных ценностей жизни; учить детей заботится о своем здоровье;</a:t>
            </a:r>
          </a:p>
          <a:p>
            <a:pPr algn="l">
              <a:lnSpc>
                <a:spcPct val="100000"/>
              </a:lnSpc>
            </a:pPr>
            <a:r>
              <a:rPr lang="ru-RU" sz="1800" b="1" i="1"/>
              <a:t>	Воспитывать интерес к здоровому образу жизни;</a:t>
            </a:r>
          </a:p>
          <a:p>
            <a:pPr algn="l">
              <a:lnSpc>
                <a:spcPct val="100000"/>
              </a:lnSpc>
            </a:pPr>
            <a:r>
              <a:rPr lang="ru-RU" sz="1800" b="1" i="1"/>
              <a:t>	Способствовать формированию потребности в двигательной активности, развивать общую и мелкую моторику.</a:t>
            </a:r>
          </a:p>
          <a:p>
            <a:endParaRPr lang="ru-RU" sz="700" b="1"/>
          </a:p>
        </p:txBody>
      </p:sp>
    </p:spTree>
    <p:extLst>
      <p:ext uri="{BB962C8B-B14F-4D97-AF65-F5344CB8AC3E}">
        <p14:creationId xmlns:p14="http://schemas.microsoft.com/office/powerpoint/2010/main" val="3949139851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E0B26B3F-A780-4BBF-A619-1EADDE6F4E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248" y="252425"/>
            <a:ext cx="10840598" cy="652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060BF6-DB0A-4F01-BB80-508542A1860B}"/>
              </a:ext>
            </a:extLst>
          </p:cNvPr>
          <p:cNvSpPr txBox="1"/>
          <p:nvPr/>
        </p:nvSpPr>
        <p:spPr>
          <a:xfrm>
            <a:off x="137711" y="252425"/>
            <a:ext cx="60978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6000" b="0" i="0" u="none" strike="noStrike" kern="1200" cap="none" spc="0" normalizeH="0" baseline="0" noProof="0">
                <a:ln>
                  <a:noFill/>
                </a:ln>
                <a:solidFill>
                  <a:srgbClr val="6A6800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Здравствуйте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350592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481FAD96-2E52-4E36-B7D1-3E6F6AC70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59" y="117470"/>
            <a:ext cx="11910061" cy="659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AD22343-1736-49CF-9DD4-134F89816B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427461"/>
            <a:ext cx="12192000" cy="217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БАЛОВНЯ - Паровозик (танец-игра)">
            <a:hlinkClick action="ppaction://media"/>
            <a:extLst>
              <a:ext uri="{FF2B5EF4-FFF2-40B4-BE49-F238E27FC236}">
                <a16:creationId xmlns:a16="http://schemas.microsoft.com/office/drawing/2014/main" id="{D13292A2-A81F-45EB-B271-84FAA6AA2AC2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8054" end="107767.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5138" y="4581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286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856708D9-FFFF-4E02-B977-1BE23B631BC5}"/>
              </a:ext>
            </a:extLst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5264" y="836295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F51CC73D-9B7E-44C4-8AB2-E31E7D9607C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69126" y="320039"/>
            <a:ext cx="3244215" cy="32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>
            <a:extLst>
              <a:ext uri="{FF2B5EF4-FFF2-40B4-BE49-F238E27FC236}">
                <a16:creationId xmlns:a16="http://schemas.microsoft.com/office/drawing/2014/main" id="{FC4F12B3-5AF4-42BA-9FD9-F77495007B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8195" y="1060132"/>
            <a:ext cx="333375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icture background">
            <a:extLst>
              <a:ext uri="{FF2B5EF4-FFF2-40B4-BE49-F238E27FC236}">
                <a16:creationId xmlns:a16="http://schemas.microsoft.com/office/drawing/2014/main" id="{9B734D33-CF62-4359-8E28-F2BF4460E6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16490" y="3220401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Picture background">
            <a:extLst>
              <a:ext uri="{FF2B5EF4-FFF2-40B4-BE49-F238E27FC236}">
                <a16:creationId xmlns:a16="http://schemas.microsoft.com/office/drawing/2014/main" id="{AA15AE55-2CA8-445B-9981-9AE67C956C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16969" y="2982276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4F9CE8-3F49-43D2-8940-13375B78D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74420"/>
          </a:xfrm>
        </p:spPr>
        <p:txBody>
          <a:bodyPr/>
          <a:lstStyle/>
          <a:p>
            <a:r>
              <a:rPr lang="ru-RU"/>
              <a:t>Станция «Спортивная»!</a:t>
            </a:r>
          </a:p>
        </p:txBody>
      </p:sp>
      <p:pic>
        <p:nvPicPr>
          <p:cNvPr id="4" name="Игра - зарядка">
            <a:hlinkClick action="ppaction://media"/>
            <a:extLst>
              <a:ext uri="{FF2B5EF4-FFF2-40B4-BE49-F238E27FC236}">
                <a16:creationId xmlns:a16="http://schemas.microsoft.com/office/drawing/2014/main" id="{302FE2F7-35D9-4BDB-959E-356C264FBD5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7769" y="56029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557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7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481FAD96-2E52-4E36-B7D1-3E6F6AC70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59" y="117470"/>
            <a:ext cx="11910061" cy="659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AD22343-1736-49CF-9DD4-134F89816B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427461"/>
            <a:ext cx="12192000" cy="217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БАЛОВНЯ - Паровозик (танец-игра)">
            <a:hlinkClick action="ppaction://media"/>
            <a:extLst>
              <a:ext uri="{FF2B5EF4-FFF2-40B4-BE49-F238E27FC236}">
                <a16:creationId xmlns:a16="http://schemas.microsoft.com/office/drawing/2014/main" id="{1CBF3727-200B-46F0-8CA3-1FC41A07D49A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8054" end="107767.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5138" y="4581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859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E17AA3-898F-47A2-8DB9-6C3B59573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065" y="0"/>
            <a:ext cx="10515600" cy="1325563"/>
          </a:xfrm>
        </p:spPr>
        <p:txBody>
          <a:bodyPr/>
          <a:lstStyle/>
          <a:p>
            <a:r>
              <a:rPr lang="ru-RU"/>
              <a:t>Чистота залог здоровья</a:t>
            </a: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BDA419DC-220A-4D8D-A47E-75049D129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10089" y="1114769"/>
            <a:ext cx="9955576" cy="560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286658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6E8BD9-7879-473A-8D8C-DCD909DBB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980" y="111737"/>
            <a:ext cx="10515600" cy="1078085"/>
          </a:xfrm>
        </p:spPr>
        <p:txBody>
          <a:bodyPr/>
          <a:lstStyle/>
          <a:p>
            <a:r>
              <a:rPr lang="ru-RU"/>
              <a:t>Эксперимент</a:t>
            </a:r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917825D6-7606-4500-8FA3-76AFBB344B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0" y="1031263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991024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481FAD96-2E52-4E36-B7D1-3E6F6AC70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59" y="117470"/>
            <a:ext cx="11910061" cy="659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AD22343-1736-49CF-9DD4-134F89816B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427461"/>
            <a:ext cx="12192000" cy="217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БАЛОВНЯ - Паровозик (танец-игра)">
            <a:hlinkClick action="ppaction://media"/>
            <a:extLst>
              <a:ext uri="{FF2B5EF4-FFF2-40B4-BE49-F238E27FC236}">
                <a16:creationId xmlns:a16="http://schemas.microsoft.com/office/drawing/2014/main" id="{6A15834B-A8D1-4628-8525-7722400FCA1A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8054" end="107767.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5138" y="4581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269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D9599A-4C4F-47EB-9744-E8069A6EC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0129"/>
            <a:ext cx="10515600" cy="901815"/>
          </a:xfrm>
        </p:spPr>
        <p:txBody>
          <a:bodyPr/>
          <a:lstStyle/>
          <a:p>
            <a:r>
              <a:rPr lang="ru-RU"/>
              <a:t>Станция «Витаминная»!</a:t>
            </a:r>
          </a:p>
        </p:txBody>
      </p:sp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2A37DA4B-6784-4B07-837A-10F69E10A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22024" y="1039028"/>
            <a:ext cx="9757272" cy="54884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454260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20" name="Picture 4" descr="Picture background">
            <a:extLst>
              <a:ext uri="{FF2B5EF4-FFF2-40B4-BE49-F238E27FC236}">
                <a16:creationId xmlns:a16="http://schemas.microsoft.com/office/drawing/2014/main" id="{00E958F6-908D-4478-93B4-E5645D4AB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1523" y="118719"/>
            <a:ext cx="11578728" cy="663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178992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8" name="Picture 8" descr="Picture background">
            <a:extLst>
              <a:ext uri="{FF2B5EF4-FFF2-40B4-BE49-F238E27FC236}">
                <a16:creationId xmlns:a16="http://schemas.microsoft.com/office/drawing/2014/main" id="{48EE2A86-C458-4B68-8B07-5775557C9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404" y="148727"/>
            <a:ext cx="11663192" cy="656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946154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2" descr="Picture background">
            <a:extLst>
              <a:ext uri="{FF2B5EF4-FFF2-40B4-BE49-F238E27FC236}">
                <a16:creationId xmlns:a16="http://schemas.microsoft.com/office/drawing/2014/main" id="{9A89062D-0181-4B26-B602-1E6FE3216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9937" y="157162"/>
            <a:ext cx="10532125" cy="654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124459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2" descr="Picture background">
            <a:extLst>
              <a:ext uri="{FF2B5EF4-FFF2-40B4-BE49-F238E27FC236}">
                <a16:creationId xmlns:a16="http://schemas.microsoft.com/office/drawing/2014/main" id="{A52F7E58-4D7B-4C0E-A3C1-30A242BE3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405" y="121187"/>
            <a:ext cx="11519971" cy="6599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770342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2" descr="Picture background">
            <a:extLst>
              <a:ext uri="{FF2B5EF4-FFF2-40B4-BE49-F238E27FC236}">
                <a16:creationId xmlns:a16="http://schemas.microsoft.com/office/drawing/2014/main" id="{3D8B2E1C-1700-4714-813F-8134089A1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253" y="121186"/>
            <a:ext cx="11810082" cy="661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978735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481FAD96-2E52-4E36-B7D1-3E6F6AC70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59" y="117470"/>
            <a:ext cx="11910061" cy="659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AD22343-1736-49CF-9DD4-134F89816B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427461"/>
            <a:ext cx="12192000" cy="217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БАЛОВНЯ - Паровозик (танец-игра)">
            <a:hlinkClick action="ppaction://media"/>
            <a:extLst>
              <a:ext uri="{FF2B5EF4-FFF2-40B4-BE49-F238E27FC236}">
                <a16:creationId xmlns:a16="http://schemas.microsoft.com/office/drawing/2014/main" id="{04D76A77-F28C-483C-AB78-4BE35DB14281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8054" end="107767.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5138" y="4581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3241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51FB57-FBE2-4966-804A-67A2A97FA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065" y="-102929"/>
            <a:ext cx="10515600" cy="1028348"/>
          </a:xfrm>
        </p:spPr>
        <p:txBody>
          <a:bodyPr/>
          <a:lstStyle/>
          <a:p>
            <a:r>
              <a:rPr lang="ru-RU"/>
              <a:t>Станция «Анатомия»! </a:t>
            </a:r>
          </a:p>
        </p:txBody>
      </p:sp>
      <p:pic>
        <p:nvPicPr>
          <p:cNvPr id="14338" name="Picture 2" descr="Picture background">
            <a:extLst>
              <a:ext uri="{FF2B5EF4-FFF2-40B4-BE49-F238E27FC236}">
                <a16:creationId xmlns:a16="http://schemas.microsoft.com/office/drawing/2014/main" id="{16099471-0676-4FC3-A97A-F82A94CD7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79654" y="668745"/>
            <a:ext cx="10086011" cy="608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741083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86" name="Picture 2" descr="Picture background">
            <a:extLst>
              <a:ext uri="{FF2B5EF4-FFF2-40B4-BE49-F238E27FC236}">
                <a16:creationId xmlns:a16="http://schemas.microsoft.com/office/drawing/2014/main" id="{D26221CA-226C-47CE-91A4-4F6BBE546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5" t="9859"/>
          <a:stretch>
            <a:fillRect/>
          </a:stretch>
        </p:blipFill>
        <p:spPr bwMode="auto">
          <a:xfrm>
            <a:off x="202995" y="76214"/>
            <a:ext cx="2252720" cy="22915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Picture background">
            <a:extLst>
              <a:ext uri="{FF2B5EF4-FFF2-40B4-BE49-F238E27FC236}">
                <a16:creationId xmlns:a16="http://schemas.microsoft.com/office/drawing/2014/main" id="{D30CD059-CAA3-42C8-87E8-6B37581E83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13963" y="202865"/>
            <a:ext cx="2964073" cy="158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Picture background">
            <a:extLst>
              <a:ext uri="{FF2B5EF4-FFF2-40B4-BE49-F238E27FC236}">
                <a16:creationId xmlns:a16="http://schemas.microsoft.com/office/drawing/2014/main" id="{A2AF8DB7-797B-4F91-BBE4-879C03DC6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3" t="11386" r="24036" b="12711"/>
          <a:stretch>
            <a:fillRect/>
          </a:stretch>
        </p:blipFill>
        <p:spPr bwMode="auto">
          <a:xfrm>
            <a:off x="7495541" y="4528003"/>
            <a:ext cx="2058756" cy="21262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8" name="Picture 14" descr="Picture background">
            <a:extLst>
              <a:ext uri="{FF2B5EF4-FFF2-40B4-BE49-F238E27FC236}">
                <a16:creationId xmlns:a16="http://schemas.microsoft.com/office/drawing/2014/main" id="{5F85D0AB-2A5D-4B7E-BAD0-A6C4EE2A62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4152" y="1396586"/>
            <a:ext cx="3524393" cy="21980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0" name="Picture 16" descr="Picture background">
            <a:extLst>
              <a:ext uri="{FF2B5EF4-FFF2-40B4-BE49-F238E27FC236}">
                <a16:creationId xmlns:a16="http://schemas.microsoft.com/office/drawing/2014/main" id="{7E316EF8-6421-47E7-8B3E-626B123CA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0892" y="3700764"/>
            <a:ext cx="2571815" cy="203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4" name="Picture 20" descr="Picture background">
            <a:extLst>
              <a:ext uri="{FF2B5EF4-FFF2-40B4-BE49-F238E27FC236}">
                <a16:creationId xmlns:a16="http://schemas.microsoft.com/office/drawing/2014/main" id="{81D8F03A-BE6C-4FB6-B13F-BF60C794EA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7703" y="1594694"/>
            <a:ext cx="2038201" cy="203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6" name="Picture 22" descr="Picture background">
            <a:extLst>
              <a:ext uri="{FF2B5EF4-FFF2-40B4-BE49-F238E27FC236}">
                <a16:creationId xmlns:a16="http://schemas.microsoft.com/office/drawing/2014/main" id="{5DD9C8F6-E48A-411E-A206-E44E35E834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52162" y="2949295"/>
            <a:ext cx="2336843" cy="263888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2" name="Picture 18" descr="Picture background">
            <a:extLst>
              <a:ext uri="{FF2B5EF4-FFF2-40B4-BE49-F238E27FC236}">
                <a16:creationId xmlns:a16="http://schemas.microsoft.com/office/drawing/2014/main" id="{EA8ECB7E-CC0C-466F-BFB1-FF48FE1A2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83" t="3539" r="38100" b="38350"/>
          <a:stretch>
            <a:fillRect/>
          </a:stretch>
        </p:blipFill>
        <p:spPr bwMode="auto">
          <a:xfrm>
            <a:off x="4579173" y="3429000"/>
            <a:ext cx="2571815" cy="21980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Picture background">
            <a:extLst>
              <a:ext uri="{FF2B5EF4-FFF2-40B4-BE49-F238E27FC236}">
                <a16:creationId xmlns:a16="http://schemas.microsoft.com/office/drawing/2014/main" id="{232D7AA3-D0D4-47EE-A988-1D9EE78910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03999" y="76214"/>
            <a:ext cx="2585006" cy="193875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8374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481FAD96-2E52-4E36-B7D1-3E6F6AC70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59" y="117470"/>
            <a:ext cx="11910061" cy="659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AD22343-1736-49CF-9DD4-134F89816B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427461"/>
            <a:ext cx="12192000" cy="217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БАЛОВНЯ - Паровозик (танец-игра)">
            <a:hlinkClick action="ppaction://media"/>
            <a:extLst>
              <a:ext uri="{FF2B5EF4-FFF2-40B4-BE49-F238E27FC236}">
                <a16:creationId xmlns:a16="http://schemas.microsoft.com/office/drawing/2014/main" id="{9F0F41D8-A905-44D3-844D-02179508F4C1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8054" end="107767.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5138" y="4581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60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10" name="Picture 2" descr="Picture background">
            <a:extLst>
              <a:ext uri="{FF2B5EF4-FFF2-40B4-BE49-F238E27FC236}">
                <a16:creationId xmlns:a16="http://schemas.microsoft.com/office/drawing/2014/main" id="{DB59DAD5-5F6F-4432-836C-2B8BA61C4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406" y="143218"/>
            <a:ext cx="11967187" cy="656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B20633-6122-4977-83D5-32FAD82E4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7386" y="-130691"/>
            <a:ext cx="10515600" cy="1325563"/>
          </a:xfrm>
        </p:spPr>
        <p:txBody>
          <a:bodyPr/>
          <a:lstStyle/>
          <a:p>
            <a:r>
              <a:rPr lang="ru-RU"/>
              <a:t>Станция «Чемпион»! </a:t>
            </a:r>
          </a:p>
        </p:txBody>
      </p:sp>
    </p:spTree>
    <p:extLst>
      <p:ext uri="{BB962C8B-B14F-4D97-AF65-F5344CB8AC3E}">
        <p14:creationId xmlns:p14="http://schemas.microsoft.com/office/powerpoint/2010/main" val="727826766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8" name="Picture 2" descr="Picture background">
            <a:extLst>
              <a:ext uri="{FF2B5EF4-FFF2-40B4-BE49-F238E27FC236}">
                <a16:creationId xmlns:a16="http://schemas.microsoft.com/office/drawing/2014/main" id="{70E76805-350C-4E4B-A51C-ED8EF0319FC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71554" y="104088"/>
            <a:ext cx="2830718" cy="283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Picture background">
            <a:extLst>
              <a:ext uri="{FF2B5EF4-FFF2-40B4-BE49-F238E27FC236}">
                <a16:creationId xmlns:a16="http://schemas.microsoft.com/office/drawing/2014/main" id="{A926641B-3AE1-46A0-BA86-2580092E61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837" y="120017"/>
            <a:ext cx="3019195" cy="301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Picture background">
            <a:extLst>
              <a:ext uri="{FF2B5EF4-FFF2-40B4-BE49-F238E27FC236}">
                <a16:creationId xmlns:a16="http://schemas.microsoft.com/office/drawing/2014/main" id="{C1AE5AA4-09A6-4700-B529-4A44C14E8F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8400" y="131629"/>
            <a:ext cx="2375610" cy="288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Picture background">
            <a:extLst>
              <a:ext uri="{FF2B5EF4-FFF2-40B4-BE49-F238E27FC236}">
                <a16:creationId xmlns:a16="http://schemas.microsoft.com/office/drawing/2014/main" id="{FA82531F-919E-4A04-BE88-47502DC9D2A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6" name="Picture 10" descr="Picture background">
            <a:extLst>
              <a:ext uri="{FF2B5EF4-FFF2-40B4-BE49-F238E27FC236}">
                <a16:creationId xmlns:a16="http://schemas.microsoft.com/office/drawing/2014/main" id="{DB0C1A6C-5914-4C94-96A7-0A60C5A002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0" y="131629"/>
            <a:ext cx="3810000" cy="21431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2" descr="Picture background">
            <a:extLst>
              <a:ext uri="{FF2B5EF4-FFF2-40B4-BE49-F238E27FC236}">
                <a16:creationId xmlns:a16="http://schemas.microsoft.com/office/drawing/2014/main" id="{739EFBA8-60E7-4B50-92F0-8CCFB765C4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9352" y="4590149"/>
            <a:ext cx="3120774" cy="210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2" name="Picture 16" descr="Picture background">
            <a:extLst>
              <a:ext uri="{FF2B5EF4-FFF2-40B4-BE49-F238E27FC236}">
                <a16:creationId xmlns:a16="http://schemas.microsoft.com/office/drawing/2014/main" id="{13382520-18EC-4188-8491-595D47DD2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56803" y="4823350"/>
            <a:ext cx="2956352" cy="165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4" name="Picture 18" descr="Picture background">
            <a:extLst>
              <a:ext uri="{FF2B5EF4-FFF2-40B4-BE49-F238E27FC236}">
                <a16:creationId xmlns:a16="http://schemas.microsoft.com/office/drawing/2014/main" id="{96BDF192-C655-4728-A0E5-8BB68ABA8F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80412" y="2966186"/>
            <a:ext cx="2758840" cy="256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6" name="Picture 20" descr="Picture background">
            <a:extLst>
              <a:ext uri="{FF2B5EF4-FFF2-40B4-BE49-F238E27FC236}">
                <a16:creationId xmlns:a16="http://schemas.microsoft.com/office/drawing/2014/main" id="{6F25AD01-5BE7-4FA4-8CF0-2B49733E80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1592" y="2705093"/>
            <a:ext cx="4850422" cy="210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5766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8404F1-E651-4454-AA9A-AD9C777A3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3771"/>
            <a:ext cx="10515600" cy="1133169"/>
          </a:xfrm>
        </p:spPr>
        <p:txBody>
          <a:bodyPr/>
          <a:lstStyle/>
          <a:p>
            <a:r>
              <a:rPr lang="ru-RU"/>
              <a:t>Игра «Самый внимательный»</a:t>
            </a:r>
          </a:p>
        </p:txBody>
      </p:sp>
      <p:pic>
        <p:nvPicPr>
          <p:cNvPr id="3" name="detskiy-tantsevalnyiy-konkurs-1289">
            <a:hlinkClick action="ppaction://media"/>
            <a:extLst>
              <a:ext uri="{FF2B5EF4-FFF2-40B4-BE49-F238E27FC236}">
                <a16:creationId xmlns:a16="http://schemas.microsoft.com/office/drawing/2014/main" id="{4B1754BE-36DB-4686-9CAC-33FFEF1D386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70970" y="261196"/>
            <a:ext cx="609600" cy="609600"/>
          </a:xfrm>
          <a:prstGeom prst="rect">
            <a:avLst/>
          </a:prstGeom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549C6023-1BA5-4442-BCBC-B81A515B7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8728" y="1056854"/>
            <a:ext cx="105156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B008A5B-1692-4951-9673-C8583DE62E40}"/>
              </a:ext>
            </a:extLst>
          </p:cNvPr>
          <p:cNvSpPr/>
          <p:nvPr/>
        </p:nvSpPr>
        <p:spPr>
          <a:xfrm>
            <a:off x="1080570" y="1023755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4856BDC6-B554-4E71-AC69-24FE3FD7DD61}"/>
              </a:ext>
            </a:extLst>
          </p:cNvPr>
          <p:cNvSpPr/>
          <p:nvPr/>
        </p:nvSpPr>
        <p:spPr>
          <a:xfrm>
            <a:off x="2636243" y="1023755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40004151-B2C0-4FF2-986D-4B1B2DD653CB}"/>
              </a:ext>
            </a:extLst>
          </p:cNvPr>
          <p:cNvSpPr/>
          <p:nvPr/>
        </p:nvSpPr>
        <p:spPr>
          <a:xfrm>
            <a:off x="1083665" y="2916868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CB758E5-3C8C-43F7-9679-AB5468534EAB}"/>
              </a:ext>
            </a:extLst>
          </p:cNvPr>
          <p:cNvSpPr/>
          <p:nvPr/>
        </p:nvSpPr>
        <p:spPr>
          <a:xfrm>
            <a:off x="2646798" y="2905851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5A3CE0C-D43D-4FFA-B828-323E4EFC0AB5}"/>
              </a:ext>
            </a:extLst>
          </p:cNvPr>
          <p:cNvSpPr/>
          <p:nvPr/>
        </p:nvSpPr>
        <p:spPr>
          <a:xfrm>
            <a:off x="1099390" y="4815040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3EFA76FB-FF2D-44CD-A5B9-E3BF76002E3F}"/>
              </a:ext>
            </a:extLst>
          </p:cNvPr>
          <p:cNvSpPr/>
          <p:nvPr/>
        </p:nvSpPr>
        <p:spPr>
          <a:xfrm>
            <a:off x="2670892" y="4815040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DCA672ED-4A63-421B-8146-7739AA198C08}"/>
              </a:ext>
            </a:extLst>
          </p:cNvPr>
          <p:cNvSpPr/>
          <p:nvPr/>
        </p:nvSpPr>
        <p:spPr>
          <a:xfrm>
            <a:off x="4120765" y="2916868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4BFAE811-BB04-4555-8C99-05477F3E335C}"/>
              </a:ext>
            </a:extLst>
          </p:cNvPr>
          <p:cNvSpPr/>
          <p:nvPr/>
        </p:nvSpPr>
        <p:spPr>
          <a:xfrm>
            <a:off x="4120765" y="993660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3DCA3B81-D824-45C9-BC3F-B62F2FCA77AA}"/>
              </a:ext>
            </a:extLst>
          </p:cNvPr>
          <p:cNvSpPr/>
          <p:nvPr/>
        </p:nvSpPr>
        <p:spPr>
          <a:xfrm>
            <a:off x="5723033" y="995677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86629F18-5762-4FA4-B5B8-0DA705DA7409}"/>
              </a:ext>
            </a:extLst>
          </p:cNvPr>
          <p:cNvSpPr/>
          <p:nvPr/>
        </p:nvSpPr>
        <p:spPr>
          <a:xfrm>
            <a:off x="7258049" y="970287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34AF1CD0-8174-43E7-864F-89030343A982}"/>
              </a:ext>
            </a:extLst>
          </p:cNvPr>
          <p:cNvSpPr/>
          <p:nvPr/>
        </p:nvSpPr>
        <p:spPr>
          <a:xfrm>
            <a:off x="8849299" y="993660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05280415-3AEF-4425-9B5E-698B52716A08}"/>
              </a:ext>
            </a:extLst>
          </p:cNvPr>
          <p:cNvSpPr/>
          <p:nvPr/>
        </p:nvSpPr>
        <p:spPr>
          <a:xfrm>
            <a:off x="10369395" y="993660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163F874A-F921-4600-BEEB-C55968DCDC08}"/>
              </a:ext>
            </a:extLst>
          </p:cNvPr>
          <p:cNvSpPr/>
          <p:nvPr/>
        </p:nvSpPr>
        <p:spPr>
          <a:xfrm>
            <a:off x="5744831" y="2905851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0BCADAD7-9E40-4A76-BA34-478570ACF41F}"/>
              </a:ext>
            </a:extLst>
          </p:cNvPr>
          <p:cNvSpPr/>
          <p:nvPr/>
        </p:nvSpPr>
        <p:spPr>
          <a:xfrm>
            <a:off x="7247033" y="2916868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F42A7688-7E2D-447D-B714-0D24C47C6667}"/>
              </a:ext>
            </a:extLst>
          </p:cNvPr>
          <p:cNvSpPr/>
          <p:nvPr/>
        </p:nvSpPr>
        <p:spPr>
          <a:xfrm>
            <a:off x="8849300" y="2916868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818C6021-A100-47DB-B137-E434A50B7F11}"/>
              </a:ext>
            </a:extLst>
          </p:cNvPr>
          <p:cNvSpPr/>
          <p:nvPr/>
        </p:nvSpPr>
        <p:spPr>
          <a:xfrm>
            <a:off x="10373300" y="2917251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068D9B3B-B3BF-44C3-81A5-A99D687374B8}"/>
              </a:ext>
            </a:extLst>
          </p:cNvPr>
          <p:cNvSpPr/>
          <p:nvPr/>
        </p:nvSpPr>
        <p:spPr>
          <a:xfrm>
            <a:off x="4189386" y="4815040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F6C6F0D2-258B-46B6-B2A2-98E7A4908732}"/>
              </a:ext>
            </a:extLst>
          </p:cNvPr>
          <p:cNvSpPr/>
          <p:nvPr/>
        </p:nvSpPr>
        <p:spPr>
          <a:xfrm>
            <a:off x="5770081" y="4777648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A4177123-D45F-40E8-B9FE-055D246BC6EA}"/>
              </a:ext>
            </a:extLst>
          </p:cNvPr>
          <p:cNvSpPr/>
          <p:nvPr/>
        </p:nvSpPr>
        <p:spPr>
          <a:xfrm>
            <a:off x="7258049" y="4777648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949BDDA5-CF2E-4B27-BA0B-A76C78DC82D6}"/>
              </a:ext>
            </a:extLst>
          </p:cNvPr>
          <p:cNvSpPr/>
          <p:nvPr/>
        </p:nvSpPr>
        <p:spPr>
          <a:xfrm>
            <a:off x="8891525" y="4777648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59EFF962-2882-489E-998B-7A9A8C43DFDA}"/>
              </a:ext>
            </a:extLst>
          </p:cNvPr>
          <p:cNvSpPr/>
          <p:nvPr/>
        </p:nvSpPr>
        <p:spPr>
          <a:xfrm>
            <a:off x="10395330" y="4777648"/>
            <a:ext cx="1034669" cy="1587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1572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2" dur="310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1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19" grpId="1"/>
      <p:bldP spid="20" grpId="2"/>
      <p:bldP spid="21" grpId="3"/>
      <p:bldP spid="22" grpId="4"/>
      <p:bldP spid="23" grpId="5"/>
      <p:bldP spid="24" grpId="6"/>
      <p:bldP spid="25" grpId="7"/>
      <p:bldP spid="26" grpId="8"/>
      <p:bldP spid="27" grpId="9"/>
      <p:bldP spid="28" grpId="10"/>
      <p:bldP spid="29" grpId="11"/>
      <p:bldP spid="30" grpId="12"/>
      <p:bldP spid="31" grpId="13"/>
      <p:bldP spid="32" grpId="14"/>
      <p:bldP spid="33" grpId="15"/>
      <p:bldP spid="34" grpId="16"/>
      <p:bldP spid="35" grpId="17"/>
      <p:bldP spid="36" grpId="18"/>
      <p:bldP spid="37" grpId="19"/>
      <p:bldP spid="38" grpId="2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481FAD96-2E52-4E36-B7D1-3E6F6AC70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59" y="117470"/>
            <a:ext cx="11910061" cy="659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AD22343-1736-49CF-9DD4-134F89816B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427461"/>
            <a:ext cx="12192000" cy="217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БАЛОВНЯ - Паровозик (танец-игра)">
            <a:hlinkClick action="ppaction://media"/>
            <a:extLst>
              <a:ext uri="{FF2B5EF4-FFF2-40B4-BE49-F238E27FC236}">
                <a16:creationId xmlns:a16="http://schemas.microsoft.com/office/drawing/2014/main" id="{37F4BBEB-1734-4624-94F8-55A3B80F3508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8054" end="107767.1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5138" y="4581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5150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1AA5AA-742F-4D57-8A16-5D4A398E3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470" y="2469346"/>
            <a:ext cx="10515600" cy="1325563"/>
          </a:xfrm>
        </p:spPr>
        <p:txBody>
          <a:bodyPr/>
          <a:lstStyle/>
          <a:p>
            <a:r>
              <a:rPr lang="ru-RU"/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992252401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доктор 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Презентация3" id="{635EF346-BE43-4505-8F8B-69BD2AC986CF}" vid="{BEAB443D-3104-4486-ADEF-779A53D88AD4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доктор 1</Template>
  <Company/>
  <PresentationFormat>Широкоэкранный</PresentationFormat>
  <Paragraphs>25</Paragraphs>
  <Slides>24</Slides>
  <Notes>0</Notes>
  <TotalTime>199</TotalTime>
  <HiddenSlides>0</HiddenSlides>
  <MMClips>8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0">
      <vt:lpstr>Arial</vt:lpstr>
      <vt:lpstr>Calibri Light</vt:lpstr>
      <vt:lpstr>Calibri</vt:lpstr>
      <vt:lpstr>Arial Black</vt:lpstr>
      <vt:lpstr>Wingdings</vt:lpstr>
      <vt:lpstr>доктор 1</vt:lpstr>
      <vt:lpstr>Развлечение «Путешествие в страну Здоровья» для старшей и подготовительной группы детского сада.</vt:lpstr>
      <vt:lpstr>PowerPoint Presentation</vt:lpstr>
      <vt:lpstr>PowerPoint Presentation</vt:lpstr>
      <vt:lpstr>PowerPoint Presentation</vt:lpstr>
      <vt:lpstr>Станция «Спортивная»!</vt:lpstr>
      <vt:lpstr>PowerPoint Presentation</vt:lpstr>
      <vt:lpstr>Чистота залог здоровья</vt:lpstr>
      <vt:lpstr>Эксперимент</vt:lpstr>
      <vt:lpstr>PowerPoint Presentation</vt:lpstr>
      <vt:lpstr>Станция «Витаминная»!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Станция «Анатомия»! </vt:lpstr>
      <vt:lpstr>PowerPoint Presentation</vt:lpstr>
      <vt:lpstr>PowerPoint Presentation</vt:lpstr>
      <vt:lpstr>Станция «Чемпион»! </vt:lpstr>
      <vt:lpstr>PowerPoint Presentation</vt:lpstr>
      <vt:lpstr>Игра «Самый внимательный»</vt:lpstr>
      <vt:lpstr>PowerPoint Presentation</vt:lpstr>
      <vt:lpstr>Спасибо за внимание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Шаблон  Универсальный</dc:title>
  <dc:creator>Эрика</dc:creator>
  <cp:lastModifiedBy>тупень</cp:lastModifiedBy>
  <cp:revision>9</cp:revision>
  <dcterms:created xsi:type="dcterms:W3CDTF">2021-11-03T13:45:52Z</dcterms:created>
  <dcterms:modified xsi:type="dcterms:W3CDTF">2024-05-21T05:38:22Z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NXPowerLiteLastOptimized">
    <vt:lpwstr>197110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S9.1.2</vt:lpwstr>
  </property>
</Properties>
</file>