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84" r:id="rId9"/>
    <p:sldId id="265" r:id="rId10"/>
    <p:sldId id="276" r:id="rId11"/>
    <p:sldId id="277" r:id="rId12"/>
    <p:sldId id="291" r:id="rId13"/>
    <p:sldId id="268" r:id="rId14"/>
    <p:sldId id="270" r:id="rId15"/>
    <p:sldId id="271" r:id="rId16"/>
    <p:sldId id="278" r:id="rId17"/>
    <p:sldId id="279" r:id="rId18"/>
    <p:sldId id="269" r:id="rId19"/>
    <p:sldId id="272" r:id="rId20"/>
    <p:sldId id="280" r:id="rId21"/>
    <p:sldId id="281" r:id="rId22"/>
    <p:sldId id="264" r:id="rId23"/>
    <p:sldId id="275" r:id="rId24"/>
    <p:sldId id="289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38" autoAdjust="0"/>
  </p:normalViewPr>
  <p:slideViewPr>
    <p:cSldViewPr>
      <p:cViewPr varScale="1">
        <p:scale>
          <a:sx n="78" d="100"/>
          <a:sy n="78" d="100"/>
        </p:scale>
        <p:origin x="5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653136"/>
            <a:ext cx="4176464" cy="1224136"/>
          </a:xfrm>
        </p:spPr>
        <p:txBody>
          <a:bodyPr/>
          <a:lstStyle/>
          <a:p>
            <a:r>
              <a:rPr lang="ru-RU" dirty="0"/>
              <a:t>Воспитатель Катаева Д.А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957" y="548680"/>
            <a:ext cx="901608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Путешествие по странам и континентам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Африка</a:t>
            </a:r>
          </a:p>
        </p:txBody>
      </p:sp>
      <p:pic>
        <p:nvPicPr>
          <p:cNvPr id="7174" name="Picture 6" descr="Picture background">
            <a:extLst>
              <a:ext uri="{FF2B5EF4-FFF2-40B4-BE49-F238E27FC236}">
                <a16:creationId xmlns:a16="http://schemas.microsoft.com/office/drawing/2014/main" id="{7BB3AF8E-46CA-47AE-82CB-AE9E50F8F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360188" cy="53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Пустыня Сахара</a:t>
            </a:r>
          </a:p>
        </p:txBody>
      </p:sp>
      <p:pic>
        <p:nvPicPr>
          <p:cNvPr id="8196" name="Picture 4" descr="Picture background">
            <a:extLst>
              <a:ext uri="{FF2B5EF4-FFF2-40B4-BE49-F238E27FC236}">
                <a16:creationId xmlns:a16="http://schemas.microsoft.com/office/drawing/2014/main" id="{304393B8-CDDE-4A38-BB15-7A314F13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07" y="1340768"/>
            <a:ext cx="7812360" cy="48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BED2E72-56EB-4BB9-8429-7A5BBB84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62000"/>
            <a:ext cx="8229600" cy="576334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Путешествуя по странам, утомились мы в пути. </a:t>
            </a:r>
          </a:p>
          <a:p>
            <a:r>
              <a:rPr lang="ru-RU" sz="2200" i="1" dirty="0"/>
              <a:t>(дети встают и шагают на месте) </a:t>
            </a:r>
          </a:p>
          <a:p>
            <a:r>
              <a:rPr lang="ru-RU" dirty="0"/>
              <a:t>Предлагаю вам, ребята, ручкой, ножкой по трясти </a:t>
            </a:r>
          </a:p>
          <a:p>
            <a:r>
              <a:rPr lang="ru-RU" sz="2200" i="1" dirty="0"/>
              <a:t>(трясут руками и ногами) </a:t>
            </a:r>
            <a:endParaRPr lang="ru-RU" i="1" dirty="0"/>
          </a:p>
          <a:p>
            <a:r>
              <a:rPr lang="ru-RU" dirty="0"/>
              <a:t>Посмотреть направо, посмотреть налево </a:t>
            </a:r>
          </a:p>
          <a:p>
            <a:r>
              <a:rPr lang="ru-RU" sz="2400" i="1" dirty="0"/>
              <a:t>(повороты головой), </a:t>
            </a:r>
          </a:p>
          <a:p>
            <a:r>
              <a:rPr lang="ru-RU" dirty="0"/>
              <a:t>потянуться к солнцу, удивиться: "Где мы?" </a:t>
            </a:r>
          </a:p>
          <a:p>
            <a:r>
              <a:rPr lang="ru-RU" sz="2400" i="1" dirty="0"/>
              <a:t>(пожать плечами). </a:t>
            </a:r>
          </a:p>
          <a:p>
            <a:r>
              <a:rPr lang="ru-RU" dirty="0"/>
              <a:t>Пролетают птицы, крылья расправляют </a:t>
            </a:r>
          </a:p>
          <a:p>
            <a:r>
              <a:rPr lang="ru-RU" sz="2400" i="1" dirty="0"/>
              <a:t>(машут руками). </a:t>
            </a:r>
          </a:p>
          <a:p>
            <a:r>
              <a:rPr lang="ru-RU" dirty="0"/>
              <a:t>Деревья – великаны ветками качают. Через ручьи и кочки мы перепрыгнем ловко, для первооткрывателей всегда нужна сноровка </a:t>
            </a:r>
          </a:p>
          <a:p>
            <a:r>
              <a:rPr lang="ru-RU" sz="2400" i="1" dirty="0"/>
              <a:t>(прыжки). </a:t>
            </a:r>
          </a:p>
          <a:p>
            <a:r>
              <a:rPr lang="ru-RU" dirty="0"/>
              <a:t>Вдыхаем свежий воздух, как бабочки кружимся </a:t>
            </a:r>
          </a:p>
          <a:p>
            <a:r>
              <a:rPr lang="ru-RU" sz="2300" i="1" dirty="0"/>
              <a:t>(повороты вокруг себя)</a:t>
            </a:r>
          </a:p>
          <a:p>
            <a:r>
              <a:rPr lang="ru-RU" sz="2300" i="1" dirty="0"/>
              <a:t> </a:t>
            </a:r>
            <a:r>
              <a:rPr lang="ru-RU" dirty="0"/>
              <a:t>и на цветок чудесный спокойно мы садимся </a:t>
            </a:r>
          </a:p>
          <a:p>
            <a:r>
              <a:rPr lang="ru-RU" sz="2300" dirty="0"/>
              <a:t>(садятся на </a:t>
            </a:r>
            <a:r>
              <a:rPr lang="ru-RU" sz="2100" dirty="0"/>
              <a:t>стулья</a:t>
            </a:r>
            <a:r>
              <a:rPr lang="ru-RU" sz="2300" dirty="0"/>
              <a:t>).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5A3E14A-2A2D-4516-AE8D-2D374022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580" y="152400"/>
            <a:ext cx="4474840" cy="609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Физкультминутка</a:t>
            </a:r>
          </a:p>
        </p:txBody>
      </p:sp>
    </p:spTree>
    <p:extLst>
      <p:ext uri="{BB962C8B-B14F-4D97-AF65-F5344CB8AC3E}">
        <p14:creationId xmlns:p14="http://schemas.microsoft.com/office/powerpoint/2010/main" val="1656044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1BFA92A0-3933-43D3-AE46-3EBEF9074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8" y="418356"/>
            <a:ext cx="802838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Хвойный лес</a:t>
            </a:r>
            <a:r>
              <a:rPr lang="ru-RU" sz="3200" dirty="0">
                <a:solidFill>
                  <a:srgbClr val="0070C0"/>
                </a:solidFill>
              </a:rPr>
              <a:t/>
            </a:r>
            <a:br>
              <a:rPr lang="ru-RU" sz="3200" dirty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02316CFD-5196-498F-93D9-311157FF8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779096" cy="521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202DE8-9E9C-45D4-9A4D-712AB0D8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60648"/>
            <a:ext cx="4834820" cy="504056"/>
          </a:xfrm>
          <a:prstGeom prst="rect">
            <a:avLst/>
          </a:prstGeom>
        </p:spPr>
      </p:pic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4C79A677-FF9F-4485-8DED-B196B1F0B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" y="1628800"/>
            <a:ext cx="9007282" cy="474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Picture background">
            <a:extLst>
              <a:ext uri="{FF2B5EF4-FFF2-40B4-BE49-F238E27FC236}">
                <a16:creationId xmlns:a16="http://schemas.microsoft.com/office/drawing/2014/main" id="{047A4C31-7823-4EA3-8DC8-85DC260BE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21029" r="24401" b="9576"/>
          <a:stretch/>
        </p:blipFill>
        <p:spPr bwMode="auto">
          <a:xfrm>
            <a:off x="4344398" y="3346580"/>
            <a:ext cx="4752528" cy="34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Picture background">
            <a:extLst>
              <a:ext uri="{FF2B5EF4-FFF2-40B4-BE49-F238E27FC236}">
                <a16:creationId xmlns:a16="http://schemas.microsoft.com/office/drawing/2014/main" id="{7713DACD-2457-42EE-87E5-4CC375A7A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" y="14282"/>
            <a:ext cx="4473285" cy="33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Река Ниагара</a:t>
            </a:r>
          </a:p>
        </p:txBody>
      </p:sp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70B3DDD6-D081-45BC-8F56-4B25BAEEE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812360" cy="45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Река Амазонка</a:t>
            </a:r>
          </a:p>
        </p:txBody>
      </p:sp>
      <p:pic>
        <p:nvPicPr>
          <p:cNvPr id="14340" name="Picture 4" descr="Picture background">
            <a:extLst>
              <a:ext uri="{FF2B5EF4-FFF2-40B4-BE49-F238E27FC236}">
                <a16:creationId xmlns:a16="http://schemas.microsoft.com/office/drawing/2014/main" id="{16E1D7F0-7122-4D59-9C9C-AE815411C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68760"/>
            <a:ext cx="85725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5362" name="Picture 2" descr="Picture background">
            <a:extLst>
              <a:ext uri="{FF2B5EF4-FFF2-40B4-BE49-F238E27FC236}">
                <a16:creationId xmlns:a16="http://schemas.microsoft.com/office/drawing/2014/main" id="{A246A89C-857E-4446-B0A1-5518F0E4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283341"/>
            <a:ext cx="8388424" cy="62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37175" y="3789040"/>
            <a:ext cx="8784976" cy="2160240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0070C0"/>
                </a:solidFill>
              </a:rPr>
              <a:t>Цель:</a:t>
            </a:r>
            <a:r>
              <a:rPr lang="ru-RU" sz="2400" b="1" dirty="0"/>
              <a:t> </a:t>
            </a:r>
            <a:br>
              <a:rPr lang="ru-RU" sz="2400" b="1" dirty="0"/>
            </a:br>
            <a:r>
              <a:rPr lang="ru-RU" sz="2400" b="1" dirty="0"/>
              <a:t> -</a:t>
            </a:r>
            <a:r>
              <a:rPr lang="ru-RU" sz="2400" dirty="0" smtClean="0">
                <a:solidFill>
                  <a:schemeClr val="tx1"/>
                </a:solidFill>
              </a:rPr>
              <a:t>Формирование представлении </a:t>
            </a:r>
            <a:r>
              <a:rPr lang="ru-RU" sz="2400" dirty="0">
                <a:solidFill>
                  <a:schemeClr val="tx1"/>
                </a:solidFill>
              </a:rPr>
              <a:t>детей о планете Земля, разных материках и континентах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  <a:r>
              <a:rPr lang="ru-RU" sz="2400" dirty="0" smtClean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накомство </a:t>
            </a:r>
            <a:r>
              <a:rPr lang="ru-RU" sz="2400" dirty="0">
                <a:solidFill>
                  <a:schemeClr val="tx1"/>
                </a:solidFill>
              </a:rPr>
              <a:t>с природными условиями и обитателями </a:t>
            </a:r>
            <a:r>
              <a:rPr lang="ru-RU" sz="2400" dirty="0" smtClean="0">
                <a:solidFill>
                  <a:schemeClr val="tx1"/>
                </a:solidFill>
              </a:rPr>
              <a:t>Антарктиды, </a:t>
            </a:r>
            <a:r>
              <a:rPr lang="ru-RU" sz="2400" dirty="0">
                <a:solidFill>
                  <a:schemeClr val="tx1"/>
                </a:solidFill>
              </a:rPr>
              <a:t>Австралии, Северной и Южной Америки, </a:t>
            </a:r>
            <a:r>
              <a:rPr lang="ru-RU" sz="2400" dirty="0" smtClean="0">
                <a:solidFill>
                  <a:schemeClr val="tx1"/>
                </a:solidFill>
              </a:rPr>
              <a:t>Евразии, </a:t>
            </a:r>
            <a:r>
              <a:rPr lang="ru-RU" sz="2400" dirty="0">
                <a:solidFill>
                  <a:schemeClr val="tx1"/>
                </a:solidFill>
              </a:rPr>
              <a:t>Африки.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Задачи: 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 -</a:t>
            </a:r>
            <a:r>
              <a:rPr lang="ru-RU" sz="2400" dirty="0">
                <a:solidFill>
                  <a:schemeClr val="tx1"/>
                </a:solidFill>
              </a:rPr>
              <a:t>Закреплять названия континентов: Евразия, Австралия, Африка, Южная Америка, Северная Америка, Антарктида.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-Вызвать у детей интерес и любознательность к дальнейшему познанию мира.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-Развить коммуникативные навыки детей, умение ориентироваться по глобусу, находить страны и части света.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64807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Игра «Чудесные превращения»</a:t>
            </a:r>
          </a:p>
        </p:txBody>
      </p:sp>
      <p:pic>
        <p:nvPicPr>
          <p:cNvPr id="16388" name="Picture 4" descr="Picture background">
            <a:extLst>
              <a:ext uri="{FF2B5EF4-FFF2-40B4-BE49-F238E27FC236}">
                <a16:creationId xmlns:a16="http://schemas.microsoft.com/office/drawing/2014/main" id="{15A2D0F6-43CD-4C6F-9FB5-94F35C4090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0" y="1069351"/>
            <a:ext cx="25105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50681B76-5A5A-45A8-A87F-A1E7AEAFD9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39" y="3573016"/>
            <a:ext cx="29908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E0BE4780-26BC-49C2-BD80-C2332EC791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20" y="980947"/>
            <a:ext cx="2921310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>
            <a:extLst>
              <a:ext uri="{FF2B5EF4-FFF2-40B4-BE49-F238E27FC236}">
                <a16:creationId xmlns:a16="http://schemas.microsoft.com/office/drawing/2014/main" id="{75E884AC-4E1A-46E3-B250-333072EF6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81474"/>
            <a:ext cx="2921310" cy="34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>
            <a:extLst>
              <a:ext uri="{FF2B5EF4-FFF2-40B4-BE49-F238E27FC236}">
                <a16:creationId xmlns:a16="http://schemas.microsoft.com/office/drawing/2014/main" id="{2404E58F-791C-430F-B54B-C8E78AAD2E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97" y="1988840"/>
            <a:ext cx="3012263" cy="34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38399"/>
            <a:ext cx="8229600" cy="9003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Растительный мир Австралии</a:t>
            </a:r>
          </a:p>
        </p:txBody>
      </p:sp>
      <p:pic>
        <p:nvPicPr>
          <p:cNvPr id="17410" name="Picture 2" descr="Picture background">
            <a:extLst>
              <a:ext uri="{FF2B5EF4-FFF2-40B4-BE49-F238E27FC236}">
                <a16:creationId xmlns:a16="http://schemas.microsoft.com/office/drawing/2014/main" id="{78233870-4A0D-4C11-98E9-C7AC9875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57600"/>
            <a:ext cx="7647220" cy="573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 background">
            <a:extLst>
              <a:ext uri="{FF2B5EF4-FFF2-40B4-BE49-F238E27FC236}">
                <a16:creationId xmlns:a16="http://schemas.microsoft.com/office/drawing/2014/main" id="{F7839C5B-DC68-4822-80CD-F5AFA0601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2" y="238336"/>
            <a:ext cx="8425715" cy="638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Антарктида — самый южный материк, полностью покрытый льдом. </a:t>
            </a:r>
          </a:p>
        </p:txBody>
      </p:sp>
      <p:pic>
        <p:nvPicPr>
          <p:cNvPr id="6" name="Содержимое 5" descr="1200px-Antarctica_relief_location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6744" y="1124744"/>
            <a:ext cx="5349552" cy="534955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Животные Антарктиды</a:t>
            </a:r>
          </a:p>
        </p:txBody>
      </p:sp>
      <p:pic>
        <p:nvPicPr>
          <p:cNvPr id="5" name="Содержимое 4" descr="1476128_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0803" y="1196752"/>
            <a:ext cx="8357661" cy="522353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9648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Земля – наш общий дом для всех, кто на ней живёт. Она всем нужна, и все, кто на ней живёт, тоже нужны Земле. У нас над головой общая крыша – голубое небо. Под ногами общий пол – земная поверхность, у нас на всех один светильник и печка – солнце. И всё это – люди должны беречь.</a:t>
            </a:r>
          </a:p>
        </p:txBody>
      </p:sp>
      <p:pic>
        <p:nvPicPr>
          <p:cNvPr id="6" name="Содержимое 5" descr="EWRdNj7XgAAdAW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420888"/>
            <a:ext cx="6193073" cy="413332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>
                <a:solidFill>
                  <a:srgbClr val="0070C0"/>
                </a:solidFill>
              </a:rPr>
              <a:t>Планета Земля (глобус)</a:t>
            </a:r>
          </a:p>
        </p:txBody>
      </p:sp>
      <p:sp>
        <p:nvSpPr>
          <p:cNvPr id="5" name="AutoShape 4" descr="Picture background">
            <a:extLst>
              <a:ext uri="{FF2B5EF4-FFF2-40B4-BE49-F238E27FC236}">
                <a16:creationId xmlns:a16="http://schemas.microsoft.com/office/drawing/2014/main" id="{5C2AB025-0D96-4FD7-9618-2AFC1214F5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B24E9BA6-22B0-4244-A818-910DFADC0A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35" y="1052736"/>
            <a:ext cx="5903329" cy="54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7885"/>
            <a:ext cx="8229600" cy="828328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0070C0"/>
                </a:solidFill>
              </a:rPr>
              <a:t>Глобус</a:t>
            </a:r>
          </a:p>
        </p:txBody>
      </p:sp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8CCEE48D-8B1C-4696-ABB4-90A99D0E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5" y="1175453"/>
            <a:ext cx="4845918" cy="48459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874E7A-E510-4BFA-A548-7EA277E156C2}"/>
              </a:ext>
            </a:extLst>
          </p:cNvPr>
          <p:cNvSpPr/>
          <p:nvPr/>
        </p:nvSpPr>
        <p:spPr>
          <a:xfrm>
            <a:off x="4179293" y="1086213"/>
            <a:ext cx="4752528" cy="828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8F1409-6D1D-4603-9517-56207612781D}"/>
              </a:ext>
            </a:extLst>
          </p:cNvPr>
          <p:cNvSpPr/>
          <p:nvPr/>
        </p:nvSpPr>
        <p:spPr>
          <a:xfrm>
            <a:off x="4482783" y="1268210"/>
            <a:ext cx="4449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Суша, континенты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5737D15-382A-4E29-B724-C5FF7E4A089A}"/>
              </a:ext>
            </a:extLst>
          </p:cNvPr>
          <p:cNvSpPr/>
          <p:nvPr/>
        </p:nvSpPr>
        <p:spPr>
          <a:xfrm>
            <a:off x="4581799" y="5282282"/>
            <a:ext cx="4281881" cy="7414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1C6080B-D69D-4F6E-9AE5-9315E820BFB7}"/>
              </a:ext>
            </a:extLst>
          </p:cNvPr>
          <p:cNvSpPr/>
          <p:nvPr/>
        </p:nvSpPr>
        <p:spPr>
          <a:xfrm>
            <a:off x="5863066" y="5282282"/>
            <a:ext cx="1642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Леса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FB22D21-2FE3-4781-8A7B-38FDB1953C25}"/>
              </a:ext>
            </a:extLst>
          </p:cNvPr>
          <p:cNvSpPr/>
          <p:nvPr/>
        </p:nvSpPr>
        <p:spPr>
          <a:xfrm>
            <a:off x="4716016" y="2852936"/>
            <a:ext cx="4215805" cy="16010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C9630C8-C2C8-4BEF-AF16-B0FF3F3E28AC}"/>
              </a:ext>
            </a:extLst>
          </p:cNvPr>
          <p:cNvSpPr/>
          <p:nvPr/>
        </p:nvSpPr>
        <p:spPr>
          <a:xfrm>
            <a:off x="4669592" y="3156372"/>
            <a:ext cx="44490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Моря и океаны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1404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Твёрдую оболочку Земли принято делить на 6 материков: Евразию, Северную и Южную Америки, Африку, Австралию, а также Антарктиду. </a:t>
            </a:r>
          </a:p>
        </p:txBody>
      </p:sp>
      <p:pic>
        <p:nvPicPr>
          <p:cNvPr id="5" name="Содержимое 4" descr="700-n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876652" cy="489654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2447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Евразия — крупнейший материк, занимающий 1/3 часть суши. Здесь расположено сразу 2 части света: </a:t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</a:rPr>
              <a:t>Европа и Азия. </a:t>
            </a:r>
          </a:p>
        </p:txBody>
      </p:sp>
      <p:pic>
        <p:nvPicPr>
          <p:cNvPr id="6" name="Содержимое 5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55" y="2182587"/>
            <a:ext cx="8508017" cy="42729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8785" y="194878"/>
            <a:ext cx="3384376" cy="684312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70C0"/>
                </a:solidFill>
              </a:rPr>
              <a:t>Горы мира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5B3F865D-EC04-4BF5-8A4D-DCD2A7BB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" y="879190"/>
            <a:ext cx="4322322" cy="27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1A4122-E33A-4016-805D-8C286FF00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599823"/>
            <a:ext cx="1585097" cy="4694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FC2E0C-84FA-4FB4-B5D1-AD92F3707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996146"/>
            <a:ext cx="2261812" cy="432854"/>
          </a:xfrm>
          <a:prstGeom prst="rect">
            <a:avLst/>
          </a:prstGeom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2A2F14EE-1012-4256-8894-74D15F652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7029"/>
            <a:ext cx="4519082" cy="301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70A22C5F-1A71-4CDD-854B-EF472E7C6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680"/>
            <a:ext cx="7620000" cy="544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2636912"/>
          </a:xfrm>
        </p:spPr>
        <p:txBody>
          <a:bodyPr>
            <a:norm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D05B8DB6-3F26-41BE-9D37-FFE573CF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319</TotalTime>
  <Words>274</Words>
  <Application>Microsoft Office PowerPoint</Application>
  <PresentationFormat>Экран (4:3)</PresentationFormat>
  <Paragraphs>39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Constantia</vt:lpstr>
      <vt:lpstr>Wingdings 2</vt:lpstr>
      <vt:lpstr>Бумажная</vt:lpstr>
      <vt:lpstr>Презентация PowerPoint</vt:lpstr>
      <vt:lpstr>Цель:   -Формирование представлении детей о планете Земля, разных материках и континентах   -Знакомство с природными условиями и обитателями Антарктиды, Австралии, Северной и Южной Америки, Евразии, Африки. Задачи:   -Закреплять названия континентов: Евразия, Австралия, Африка, Южная Америка, Северная Америка, Антарктида.   -Вызвать у детей интерес и любознательность к дальнейшему познанию мира.  -Развить коммуникативные навыки детей, умение ориентироваться по глобусу, находить страны и части света.</vt:lpstr>
      <vt:lpstr>Планета Земля (глобус)</vt:lpstr>
      <vt:lpstr>Глобус</vt:lpstr>
      <vt:lpstr>Твёрдую оболочку Земли принято делить на 6 материков: Евразию, Северную и Южную Америки, Африку, Австралию, а также Антарктиду. </vt:lpstr>
      <vt:lpstr>Евразия — крупнейший материк, занимающий 1/3 часть суши. Здесь расположено сразу 2 части света:  Европа и Азия. </vt:lpstr>
      <vt:lpstr>Горы мира</vt:lpstr>
      <vt:lpstr>Презентация PowerPoint</vt:lpstr>
      <vt:lpstr> </vt:lpstr>
      <vt:lpstr>Африка</vt:lpstr>
      <vt:lpstr>Пустыня Сахара</vt:lpstr>
      <vt:lpstr>Физкультминутка</vt:lpstr>
      <vt:lpstr>Презентация PowerPoint</vt:lpstr>
      <vt:lpstr>Хвойный лес </vt:lpstr>
      <vt:lpstr>Презентация PowerPoint</vt:lpstr>
      <vt:lpstr>Презентация PowerPoint</vt:lpstr>
      <vt:lpstr>Река Ниагара</vt:lpstr>
      <vt:lpstr>Река Амазонка</vt:lpstr>
      <vt:lpstr>Презентация PowerPoint</vt:lpstr>
      <vt:lpstr>Игра «Чудесные превращения»</vt:lpstr>
      <vt:lpstr>Растительный мир Австралии</vt:lpstr>
      <vt:lpstr>Презентация PowerPoint</vt:lpstr>
      <vt:lpstr>Антарктида — самый южный материк, полностью покрытый льдом. </vt:lpstr>
      <vt:lpstr>Животные Антарктиды</vt:lpstr>
      <vt:lpstr>Земля – наш общий дом для всех, кто на ней живёт. Она всем нужна, и все, кто на ней живёт, тоже нужны Земле. У нас над головой общая крыша – голубое небо. Под ногами общий пол – земная поверхность, у нас на всех один светильник и печка – солнце. И всё это – люди должны беречь.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Оксана Владимировна</cp:lastModifiedBy>
  <cp:revision>26</cp:revision>
  <dcterms:created xsi:type="dcterms:W3CDTF">2021-04-10T13:12:37Z</dcterms:created>
  <dcterms:modified xsi:type="dcterms:W3CDTF">2024-06-25T07:39:02Z</dcterms:modified>
</cp:coreProperties>
</file>