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8" d="100"/>
          <a:sy n="68" d="100"/>
        </p:scale>
        <p:origin x="-1434" y="-96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8" Type="http://schemas.openxmlformats.org/officeDocument/2006/relationships/image" Target="../media/image27.jpg"/><Relationship Id="rId9" Type="http://schemas.openxmlformats.org/officeDocument/2006/relationships/image" Target="../media/image28.jpg"/><Relationship Id="rId10" Type="http://schemas.openxmlformats.org/officeDocument/2006/relationships/image" Target="../media/image29.jpg"/><Relationship Id="rId11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cb14e8e6a230993960aec9219d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Самуил Яковлевич Маршак</a:t>
            </a:r>
            <a:endParaRPr lang="ru-RU"/>
          </a:p>
        </p:txBody>
      </p:sp>
      <p:pic>
        <p:nvPicPr>
          <p:cNvPr id="5" name="Содержимое 4" descr="1546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611560" y="1412776"/>
            <a:ext cx="3542357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572000" y="1268760"/>
            <a:ext cx="40324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/>
              <a:t>Родился 3 ноября в городе Воронеже.</a:t>
            </a:r>
            <a:endParaRPr/>
          </a:p>
          <a:p>
            <a:pPr>
              <a:defRPr/>
            </a:pPr>
            <a:r>
              <a:rPr lang="ru-RU" sz="2800"/>
              <a:t>Его семья была небогатой. Отец был простым рабочим на заводе. А мама – домохозяйкой. Послушным мальчиком маленький Маршак никогда не был. Скорее - наоборот. 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cb14e8e6a230993960aec9219d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ru-RU"/>
              <a:t>Вопросы по теме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23528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  <a:defRPr/>
            </a:pPr>
            <a:r>
              <a:rPr lang="ru-RU"/>
              <a:t>Кто написал замечательные стихи про глупого мышонка ,  воробья и  человека рассеянного?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Что значит семья была небогатой?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Что такое домохозяйка? Кто был домохозяйкой в семье С.Я.Маршака?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Как сказать наоборот слово «послушный»?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Что значит слово «подкрепился»?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Когда он сочинил своё первое стихотворение?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Какие стихи С.Я.Маршака вы запомнили?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Кого называют человеком рассеянным?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Что случилось с мышонком в конце сказки?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Почему его назвали глупым?</a:t>
            </a:r>
            <a:endParaRPr/>
          </a:p>
          <a:p>
            <a:pPr marL="514350" indent="-514350">
              <a:buAutoNum type="arabicPeriod"/>
              <a:defRPr/>
            </a:pPr>
            <a:endParaRPr lang="ru-RU"/>
          </a:p>
          <a:p>
            <a:pPr marL="514350" indent="-514350">
              <a:buAutoNum type="arabicPeriod"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072804-fireworks-seamless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67544" y="2348880"/>
            <a:ext cx="8229600" cy="1900808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9600" b="1">
                <a:solidFill>
                  <a:schemeClr val="tx1">
                    <a:lumMod val="95000"/>
                    <a:lumOff val="5000"/>
                  </a:schemeClr>
                </a:solidFill>
              </a:rPr>
              <a:t>Молодцы</a:t>
            </a:r>
            <a:r>
              <a:rPr lang="ru-RU" sz="9600"/>
              <a:t>!</a:t>
            </a:r>
            <a:endParaRPr lang="ru-RU" sz="9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cb14e8e6a230993960aec9219d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Содержимое 3" descr="1388168420_ulls232585.jp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467544" y="260648"/>
            <a:ext cx="8229600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95536" y="4149079"/>
            <a:ext cx="82809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ru-RU" sz="2800" b="1"/>
              <a:t> С.Я. Маршак всю жизнь был добрым другом детей.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800" b="1"/>
              <a:t> В своих произведениях он учил ребят радоваться.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sz="2800" b="1"/>
              <a:t> Показывал, что стихами можно рассказывать поучительные истории и сказки.</a:t>
            </a:r>
            <a:endParaRPr lang="ru-RU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cb14e8e6a230993960aec9219d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96ed7712a64f5dd41727bc69c6285a4c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5536" y="260648"/>
            <a:ext cx="1800200" cy="2878368"/>
          </a:xfrm>
          <a:prstGeom prst="rect">
            <a:avLst/>
          </a:prstGeom>
        </p:spPr>
      </p:pic>
      <p:pic>
        <p:nvPicPr>
          <p:cNvPr id="5" name="Рисунок 4" descr="232a199a2a4a7d8ed19152476b2c4624 (1)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72200" y="3501008"/>
            <a:ext cx="2160536" cy="2880320"/>
          </a:xfrm>
          <a:prstGeom prst="rect">
            <a:avLst/>
          </a:prstGeom>
        </p:spPr>
      </p:pic>
      <p:pic>
        <p:nvPicPr>
          <p:cNvPr id="6" name="Рисунок 5" descr="29_193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987824" y="188640"/>
            <a:ext cx="2664295" cy="2877683"/>
          </a:xfrm>
          <a:prstGeom prst="rect">
            <a:avLst/>
          </a:prstGeom>
        </p:spPr>
      </p:pic>
      <p:pic>
        <p:nvPicPr>
          <p:cNvPr id="7" name="Рисунок 6" descr="10267349_0.jp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372200" y="188640"/>
            <a:ext cx="2160780" cy="2880320"/>
          </a:xfrm>
          <a:prstGeom prst="rect">
            <a:avLst/>
          </a:prstGeom>
        </p:spPr>
      </p:pic>
      <p:pic>
        <p:nvPicPr>
          <p:cNvPr id="8" name="Рисунок 7" descr="bs0000169601.jp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95535" y="3501008"/>
            <a:ext cx="1907497" cy="288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2771800" y="3501008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/>
              <a:t>Своё первое  стихотворение он сочинил в 4 года.</a:t>
            </a:r>
            <a:endParaRPr/>
          </a:p>
          <a:p>
            <a:pPr>
              <a:defRPr/>
            </a:pPr>
            <a:endParaRPr lang="ru-RU" sz="2400" b="1"/>
          </a:p>
          <a:p>
            <a:pPr algn="ctr">
              <a:defRPr/>
            </a:pPr>
            <a:r>
              <a:rPr lang="ru-RU" sz="2400" b="1"/>
              <a:t>А его первая книга «Детки в клетке» была выпущена почти 100 лет назад.</a:t>
            </a:r>
            <a:endParaRPr lang="ru-RU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cb14e8e6a230993960aec9219d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8229600" cy="908720"/>
          </a:xfrm>
        </p:spPr>
        <p:txBody>
          <a:bodyPr/>
          <a:lstStyle/>
          <a:p>
            <a:pPr>
              <a:defRPr/>
            </a:pPr>
            <a:r>
              <a:rPr lang="ru-RU"/>
              <a:t>Закончи строчки стихотворения.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23528" y="1052736"/>
            <a:ext cx="3816424" cy="864096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5400"/>
              <a:t>Где обедал </a:t>
            </a:r>
            <a:endParaRPr lang="ru-RU" sz="5400"/>
          </a:p>
        </p:txBody>
      </p:sp>
      <p:pic>
        <p:nvPicPr>
          <p:cNvPr id="4" name="Рисунок 3" descr="hello_html_3cc3ce0a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23928" y="692696"/>
            <a:ext cx="2460771" cy="1762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6804248" y="980728"/>
            <a:ext cx="40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/>
              <a:t>?</a:t>
            </a:r>
            <a:endParaRPr lang="ru-RU" sz="5400"/>
          </a:p>
        </p:txBody>
      </p:sp>
      <p:sp>
        <p:nvSpPr>
          <p:cNvPr id="6" name="TextBox 5"/>
          <p:cNvSpPr txBox="1"/>
          <p:nvPr/>
        </p:nvSpPr>
        <p:spPr bwMode="auto">
          <a:xfrm>
            <a:off x="323528" y="3140968"/>
            <a:ext cx="4228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/>
              <a:t>В зоопарке у </a:t>
            </a:r>
            <a:endParaRPr lang="ru-RU" sz="5400"/>
          </a:p>
        </p:txBody>
      </p:sp>
      <p:pic>
        <p:nvPicPr>
          <p:cNvPr id="7" name="Рисунок 6" descr="329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2000" y="2420888"/>
            <a:ext cx="3960440" cy="1595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23528" y="4797152"/>
            <a:ext cx="593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/>
              <a:t>Пообедал я сперва</a:t>
            </a:r>
            <a:endParaRPr/>
          </a:p>
          <a:p>
            <a:pPr>
              <a:defRPr/>
            </a:pPr>
            <a:r>
              <a:rPr lang="ru-RU" sz="5400"/>
              <a:t>За решёткою у </a:t>
            </a:r>
            <a:endParaRPr lang="ru-RU" sz="5400"/>
          </a:p>
        </p:txBody>
      </p:sp>
      <p:pic>
        <p:nvPicPr>
          <p:cNvPr id="9" name="Рисунок 8" descr="Lion-PNG-9-1024x350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97275" y="4791248"/>
            <a:ext cx="6046725" cy="2066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cb14e8e6a230993960aec9219d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618856" cy="77809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5400"/>
              <a:t>Подкрепился у </a:t>
            </a:r>
            <a:endParaRPr lang="ru-RU" sz="5400"/>
          </a:p>
        </p:txBody>
      </p:sp>
      <p:pic>
        <p:nvPicPr>
          <p:cNvPr id="4" name="Содержимое 3" descr="558544_3.png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5436096" y="0"/>
            <a:ext cx="3168351" cy="1700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39552" y="227687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/>
              <a:t>У моржа попил </a:t>
            </a:r>
            <a:endParaRPr lang="ru-RU" sz="5400"/>
          </a:p>
        </p:txBody>
      </p:sp>
      <p:pic>
        <p:nvPicPr>
          <p:cNvPr id="6" name="Рисунок 5" descr="woter 13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40152" y="1713315"/>
            <a:ext cx="2808312" cy="1643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611560" y="4293096"/>
            <a:ext cx="4492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5400"/>
              <a:t>Ел морковку у </a:t>
            </a:r>
            <a:endParaRPr lang="ru-RU" sz="5400"/>
          </a:p>
        </p:txBody>
      </p:sp>
      <p:pic>
        <p:nvPicPr>
          <p:cNvPr id="8" name="Рисунок 7" descr="Elephants-PNG-Image-52309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148064" y="3212976"/>
            <a:ext cx="3462980" cy="201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539552" y="5589240"/>
            <a:ext cx="5254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5400"/>
              <a:t>С журавлём поел</a:t>
            </a:r>
            <a:endParaRPr lang="ru-RU" sz="5400"/>
          </a:p>
        </p:txBody>
      </p:sp>
      <p:pic>
        <p:nvPicPr>
          <p:cNvPr id="10" name="Рисунок 9" descr="128841221_f9fbb91e1fa27e7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372200" y="4941168"/>
            <a:ext cx="1728192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cb14e8e6a230993960aec9219d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274638"/>
            <a:ext cx="8568952" cy="92211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5400"/>
              <a:t>Был на праздничном обеде</a:t>
            </a:r>
            <a:endParaRPr lang="ru-RU" sz="5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1"/>
            <a:ext cx="4042792" cy="96470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5400"/>
              <a:t>У мохнатого </a:t>
            </a:r>
            <a:endParaRPr lang="ru-RU" sz="5400"/>
          </a:p>
        </p:txBody>
      </p:sp>
      <p:pic>
        <p:nvPicPr>
          <p:cNvPr id="4" name="Рисунок 3" descr="23629678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44008" y="980728"/>
            <a:ext cx="2658471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611560" y="4293096"/>
            <a:ext cx="3602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5400"/>
              <a:t>А зубастый </a:t>
            </a:r>
            <a:endParaRPr lang="ru-RU" sz="5400"/>
          </a:p>
        </p:txBody>
      </p:sp>
      <p:pic>
        <p:nvPicPr>
          <p:cNvPr id="6" name="Рисунок 5" descr="krokodi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44008" y="3356992"/>
            <a:ext cx="3672407" cy="2056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683568" y="5733256"/>
            <a:ext cx="7410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5400"/>
              <a:t>Чуть меня не проглотил!</a:t>
            </a:r>
            <a:endParaRPr lang="ru-RU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cb14e8e6a230993960aec9219d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/>
              <a:t>Рассмотрите внимательно картинки с животными и вспомните, с кем обедал воробей? Кто лишний?</a:t>
            </a:r>
            <a:endParaRPr lang="ru-RU" sz="3200"/>
          </a:p>
        </p:txBody>
      </p:sp>
      <p:pic>
        <p:nvPicPr>
          <p:cNvPr id="5" name="Рисунок 4" descr="Lion-PNG-9-1024x350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63888" y="1124744"/>
            <a:ext cx="5414701" cy="1850728"/>
          </a:xfrm>
          <a:prstGeom prst="rect">
            <a:avLst/>
          </a:prstGeom>
        </p:spPr>
      </p:pic>
      <p:pic>
        <p:nvPicPr>
          <p:cNvPr id="6" name="Рисунок 5" descr="558544_3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5536" y="4077072"/>
            <a:ext cx="2598540" cy="1709839"/>
          </a:xfrm>
          <a:prstGeom prst="rect">
            <a:avLst/>
          </a:prstGeom>
        </p:spPr>
      </p:pic>
      <p:pic>
        <p:nvPicPr>
          <p:cNvPr id="7" name="Рисунок 6" descr="5736084c70fbc154ab106aaf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898013" y="3068960"/>
            <a:ext cx="3245987" cy="3606652"/>
          </a:xfrm>
          <a:prstGeom prst="rect">
            <a:avLst/>
          </a:prstGeom>
        </p:spPr>
      </p:pic>
      <p:pic>
        <p:nvPicPr>
          <p:cNvPr id="8" name="Рисунок 7" descr="23629678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59832" y="3356992"/>
            <a:ext cx="3417864" cy="3055045"/>
          </a:xfrm>
          <a:prstGeom prst="rect">
            <a:avLst/>
          </a:prstGeom>
        </p:spPr>
      </p:pic>
      <p:pic>
        <p:nvPicPr>
          <p:cNvPr id="9" name="Рисунок 8" descr="Elephants-PNG-Image-52309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0" y="764704"/>
            <a:ext cx="4254518" cy="3096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cb14e8e6a230993960aec9219d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67544" y="548680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/>
              <a:t>Сел он утром на кровать</a:t>
            </a:r>
            <a:endParaRPr/>
          </a:p>
          <a:p>
            <a:pPr>
              <a:defRPr/>
            </a:pPr>
            <a:r>
              <a:rPr lang="ru-RU" sz="2800"/>
              <a:t>Стал рубашку надевать,</a:t>
            </a:r>
            <a:endParaRPr/>
          </a:p>
          <a:p>
            <a:pPr>
              <a:defRPr/>
            </a:pPr>
            <a:r>
              <a:rPr lang="ru-RU" sz="2800"/>
              <a:t>В рукава просунул руки – </a:t>
            </a:r>
            <a:endParaRPr/>
          </a:p>
          <a:p>
            <a:pPr>
              <a:defRPr/>
            </a:pPr>
            <a:r>
              <a:rPr lang="ru-RU" sz="2800"/>
              <a:t>Оказалось, это брюки…</a:t>
            </a:r>
            <a:endParaRPr/>
          </a:p>
          <a:p>
            <a:pPr>
              <a:defRPr/>
            </a:pPr>
            <a:r>
              <a:rPr lang="ru-RU" sz="2800"/>
              <a:t>Вместо шляпы на ходу</a:t>
            </a:r>
            <a:endParaRPr/>
          </a:p>
          <a:p>
            <a:pPr>
              <a:defRPr/>
            </a:pPr>
            <a:r>
              <a:rPr lang="ru-RU" sz="2800"/>
              <a:t>Он надел сковороду.</a:t>
            </a:r>
            <a:endParaRPr/>
          </a:p>
          <a:p>
            <a:pPr>
              <a:defRPr/>
            </a:pPr>
            <a:r>
              <a:rPr lang="ru-RU" sz="2800"/>
              <a:t>Вместо валенок перчатки</a:t>
            </a:r>
            <a:endParaRPr/>
          </a:p>
          <a:p>
            <a:pPr>
              <a:defRPr/>
            </a:pPr>
            <a:r>
              <a:rPr lang="ru-RU" sz="2800"/>
              <a:t>Натянул себе на пятки.</a:t>
            </a:r>
            <a:endParaRPr lang="ru-RU" sz="2800"/>
          </a:p>
        </p:txBody>
      </p:sp>
      <p:pic>
        <p:nvPicPr>
          <p:cNvPr id="6" name="Рисунок 5" descr="Rasseyanyiy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54368" y="332656"/>
            <a:ext cx="3464024" cy="6021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67544" y="4797152"/>
            <a:ext cx="4387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5400"/>
              <a:t>Кто это такой?</a:t>
            </a:r>
            <a:endParaRPr lang="ru-RU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cb14e8e6a230993960aec9219d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ru-RU"/>
              <a:t>Вспомни сказку.</a:t>
            </a:r>
            <a:endParaRPr lang="ru-RU"/>
          </a:p>
        </p:txBody>
      </p:sp>
      <p:pic>
        <p:nvPicPr>
          <p:cNvPr id="4" name="Рисунок 3" descr="skazka-o-glupom-myshonke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5536" y="836712"/>
            <a:ext cx="2520280" cy="1800200"/>
          </a:xfrm>
          <a:prstGeom prst="rect">
            <a:avLst/>
          </a:prstGeom>
        </p:spPr>
      </p:pic>
      <p:pic>
        <p:nvPicPr>
          <p:cNvPr id="5" name="Рисунок 4" descr="img5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31840" y="836712"/>
            <a:ext cx="2520280" cy="1800200"/>
          </a:xfrm>
          <a:prstGeom prst="rect">
            <a:avLst/>
          </a:prstGeom>
        </p:spPr>
      </p:pic>
      <p:pic>
        <p:nvPicPr>
          <p:cNvPr id="7" name="Рисунок 6" descr="Skazka-o-glupom-myishonke-3.jp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40152" y="836712"/>
            <a:ext cx="2808312" cy="1800200"/>
          </a:xfrm>
          <a:prstGeom prst="rect">
            <a:avLst/>
          </a:prstGeom>
        </p:spPr>
      </p:pic>
      <p:pic>
        <p:nvPicPr>
          <p:cNvPr id="8" name="Рисунок 7" descr="skazka-o-glupom-myshonke-4.jp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5536" y="2780928"/>
            <a:ext cx="2540789" cy="1800200"/>
          </a:xfrm>
          <a:prstGeom prst="rect">
            <a:avLst/>
          </a:prstGeom>
        </p:spPr>
      </p:pic>
      <p:pic>
        <p:nvPicPr>
          <p:cNvPr id="9" name="Рисунок 8" descr="Skazka-o-glupom-myishonke-4.jp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131841" y="2780929"/>
            <a:ext cx="2520279" cy="1800199"/>
          </a:xfrm>
          <a:prstGeom prst="rect">
            <a:avLst/>
          </a:prstGeom>
        </p:spPr>
      </p:pic>
      <p:pic>
        <p:nvPicPr>
          <p:cNvPr id="10" name="Рисунок 9" descr="Skazka-o-glupom-myishonke-7.jp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940152" y="2780928"/>
            <a:ext cx="2808312" cy="1809931"/>
          </a:xfrm>
          <a:prstGeom prst="rect">
            <a:avLst/>
          </a:prstGeom>
        </p:spPr>
      </p:pic>
      <p:pic>
        <p:nvPicPr>
          <p:cNvPr id="11" name="Рисунок 10" descr="Skazka-o-glupom-myishonke-6.jpg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95536" y="4797152"/>
            <a:ext cx="2520280" cy="1872207"/>
          </a:xfrm>
          <a:prstGeom prst="rect">
            <a:avLst/>
          </a:prstGeom>
        </p:spPr>
      </p:pic>
      <p:pic>
        <p:nvPicPr>
          <p:cNvPr id="12" name="Рисунок 11" descr="u_89b2e61e59b54b0e83d3c26842e44843_800.jpg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3131840" y="4797152"/>
            <a:ext cx="2520280" cy="1872208"/>
          </a:xfrm>
          <a:prstGeom prst="rect">
            <a:avLst/>
          </a:prstGeom>
        </p:spPr>
      </p:pic>
      <p:pic>
        <p:nvPicPr>
          <p:cNvPr id="13" name="Рисунок 12" descr="005.jpg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940152" y="4797152"/>
            <a:ext cx="2829824" cy="187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32 Выборгского района Санкт-Петербурга</dc:title>
  <dc:subject/>
  <dc:creator>User</dc:creator>
  <cp:keywords/>
  <dc:description/>
  <dc:identifier/>
  <dc:language/>
  <cp:lastModifiedBy>эленвердо 2016</cp:lastModifiedBy>
  <cp:revision>34</cp:revision>
  <dcterms:created xsi:type="dcterms:W3CDTF">2017-10-31T16:04:43Z</dcterms:created>
  <dcterms:modified xsi:type="dcterms:W3CDTF">2024-08-01T06:45:35Z</dcterms:modified>
  <cp:category/>
  <cp:contentStatus/>
  <cp:version/>
</cp:coreProperties>
</file>