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70" r:id="rId4"/>
    <p:sldId id="283" r:id="rId5"/>
    <p:sldId id="284" r:id="rId6"/>
    <p:sldId id="271" r:id="rId7"/>
    <p:sldId id="272" r:id="rId8"/>
    <p:sldId id="276" r:id="rId9"/>
    <p:sldId id="281" r:id="rId10"/>
    <p:sldId id="289" r:id="rId11"/>
    <p:sldId id="291" r:id="rId12"/>
    <p:sldId id="293" r:id="rId13"/>
    <p:sldId id="292" r:id="rId14"/>
    <p:sldId id="275" r:id="rId15"/>
    <p:sldId id="279" r:id="rId16"/>
    <p:sldId id="274" r:id="rId17"/>
    <p:sldId id="282" r:id="rId18"/>
    <p:sldId id="273" r:id="rId19"/>
    <p:sldId id="285" r:id="rId20"/>
    <p:sldId id="26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54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3F6B1-BE2C-4D46-9BFA-23970947B04B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79DD-20FC-442C-AE45-C037AE834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878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3F6B1-BE2C-4D46-9BFA-23970947B04B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79DD-20FC-442C-AE45-C037AE834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02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3F6B1-BE2C-4D46-9BFA-23970947B04B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79DD-20FC-442C-AE45-C037AE834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544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3F6B1-BE2C-4D46-9BFA-23970947B04B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79DD-20FC-442C-AE45-C037AE834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29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3F6B1-BE2C-4D46-9BFA-23970947B04B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79DD-20FC-442C-AE45-C037AE834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565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3F6B1-BE2C-4D46-9BFA-23970947B04B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79DD-20FC-442C-AE45-C037AE834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594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3F6B1-BE2C-4D46-9BFA-23970947B04B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79DD-20FC-442C-AE45-C037AE834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7537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3F6B1-BE2C-4D46-9BFA-23970947B04B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79DD-20FC-442C-AE45-C037AE834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053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3F6B1-BE2C-4D46-9BFA-23970947B04B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79DD-20FC-442C-AE45-C037AE834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128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3F6B1-BE2C-4D46-9BFA-23970947B04B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79DD-20FC-442C-AE45-C037AE834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014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3F6B1-BE2C-4D46-9BFA-23970947B04B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79DD-20FC-442C-AE45-C037AE834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46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3F6B1-BE2C-4D46-9BFA-23970947B04B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179DD-20FC-442C-AE45-C037AE8342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07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microsoft.com/office/2007/relationships/hdphoto" Target="../media/hdphoto7.wdp"/><Relationship Id="rId7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3.gif"/><Relationship Id="rId9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hdphoto" Target="../media/hdphoto7.wdp"/><Relationship Id="rId7" Type="http://schemas.openxmlformats.org/officeDocument/2006/relationships/image" Target="../media/image21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11" Type="http://schemas.openxmlformats.org/officeDocument/2006/relationships/image" Target="../media/image22.gif"/><Relationship Id="rId5" Type="http://schemas.microsoft.com/office/2007/relationships/hdphoto" Target="../media/hdphoto8.wdp"/><Relationship Id="rId10" Type="http://schemas.openxmlformats.org/officeDocument/2006/relationships/image" Target="../media/image15.gif"/><Relationship Id="rId4" Type="http://schemas.openxmlformats.org/officeDocument/2006/relationships/image" Target="../media/image19.png"/><Relationship Id="rId9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microsoft.com/office/2007/relationships/hdphoto" Target="../media/hdphoto7.wdp"/><Relationship Id="rId7" Type="http://schemas.openxmlformats.org/officeDocument/2006/relationships/image" Target="../media/image14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11" Type="http://schemas.microsoft.com/office/2007/relationships/hdphoto" Target="../media/hdphoto8.wdp"/><Relationship Id="rId5" Type="http://schemas.openxmlformats.org/officeDocument/2006/relationships/image" Target="../media/image21.gif"/><Relationship Id="rId10" Type="http://schemas.openxmlformats.org/officeDocument/2006/relationships/image" Target="../media/image19.png"/><Relationship Id="rId4" Type="http://schemas.openxmlformats.org/officeDocument/2006/relationships/image" Target="../media/image20.gif"/><Relationship Id="rId9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microsoft.com/office/2007/relationships/hdphoto" Target="../media/hdphoto7.wdp"/><Relationship Id="rId7" Type="http://schemas.openxmlformats.org/officeDocument/2006/relationships/image" Target="../media/image15.gif"/><Relationship Id="rId12" Type="http://schemas.openxmlformats.org/officeDocument/2006/relationships/image" Target="../media/image23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gif"/><Relationship Id="rId11" Type="http://schemas.microsoft.com/office/2007/relationships/hdphoto" Target="../media/hdphoto8.wdp"/><Relationship Id="rId5" Type="http://schemas.openxmlformats.org/officeDocument/2006/relationships/image" Target="../media/image21.gif"/><Relationship Id="rId10" Type="http://schemas.openxmlformats.org/officeDocument/2006/relationships/image" Target="../media/image19.png"/><Relationship Id="rId4" Type="http://schemas.openxmlformats.org/officeDocument/2006/relationships/image" Target="../media/image20.gif"/><Relationship Id="rId9" Type="http://schemas.openxmlformats.org/officeDocument/2006/relationships/image" Target="../media/image22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32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1.jpeg"/><Relationship Id="rId5" Type="http://schemas.microsoft.com/office/2007/relationships/hdphoto" Target="../media/hdphoto10.wdp"/><Relationship Id="rId10" Type="http://schemas.openxmlformats.org/officeDocument/2006/relationships/image" Target="../media/image30.png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33.jpeg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2.wdp"/><Relationship Id="rId5" Type="http://schemas.openxmlformats.org/officeDocument/2006/relationships/image" Target="../media/image5.jpe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5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microsoft.com/office/2007/relationships/hdphoto" Target="../media/hdphoto7.wdp"/><Relationship Id="rId7" Type="http://schemas.openxmlformats.org/officeDocument/2006/relationships/image" Target="../media/image15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ЛОГОПЕД\Чуковский\ef5bc686f793b7a524732bbb91a5a31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284"/>
            <a:ext cx="9175046" cy="688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84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Pictures\КНИГИ\alc26knigibroshyurihtml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1" y="-315416"/>
            <a:ext cx="8964487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Администратор\Pictures\пчела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6" t="27419" r="26226" b="34630"/>
          <a:stretch/>
        </p:blipFill>
        <p:spPr bwMode="auto">
          <a:xfrm>
            <a:off x="611560" y="3119060"/>
            <a:ext cx="2123547" cy="278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Администратор\Pictures\бабочка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6" t="43230" b="12695"/>
          <a:stretch/>
        </p:blipFill>
        <p:spPr bwMode="auto">
          <a:xfrm>
            <a:off x="6156176" y="2585044"/>
            <a:ext cx="2467991" cy="263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Администратор\Pictures\Без-имени-1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5" r="4257" b="63650"/>
          <a:stretch/>
        </p:blipFill>
        <p:spPr bwMode="auto">
          <a:xfrm flipH="1">
            <a:off x="4661754" y="793453"/>
            <a:ext cx="2016224" cy="2666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Администратор\Pictures\бабочка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66" t="86898" b="2804"/>
          <a:stretch/>
        </p:blipFill>
        <p:spPr bwMode="auto">
          <a:xfrm>
            <a:off x="6311551" y="5216677"/>
            <a:ext cx="2467991" cy="61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Администратор\Pictures\лист2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6" t="38494" r="6678" b="39523"/>
          <a:stretch/>
        </p:blipFill>
        <p:spPr bwMode="auto">
          <a:xfrm rot="2262168">
            <a:off x="960513" y="695971"/>
            <a:ext cx="1753827" cy="15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Pictures\бс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1964" y="809036"/>
            <a:ext cx="216024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Администратор\Pictures\лист1.gif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7" t="78607" r="6364" b="10697"/>
          <a:stretch/>
        </p:blipFill>
        <p:spPr bwMode="auto">
          <a:xfrm>
            <a:off x="5004049" y="4581128"/>
            <a:ext cx="1722270" cy="10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99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Pictures\КНИГИ\alc26knigibroshyurihtml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1" y="-303721"/>
            <a:ext cx="8964487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истратор\Pictures\паук-3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1939"/>
          <a:stretch/>
        </p:blipFill>
        <p:spPr bwMode="auto">
          <a:xfrm rot="18401148">
            <a:off x="3949670" y="1424695"/>
            <a:ext cx="3906332" cy="317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Администратор\Pictures\бл-2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0" t="29881" r="34242" b="41724"/>
          <a:stretch/>
        </p:blipFill>
        <p:spPr bwMode="auto">
          <a:xfrm>
            <a:off x="7606699" y="4148553"/>
            <a:ext cx="1078797" cy="172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Администратор\Pictures\бл1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7" t="28322" r="46840" b="43357"/>
          <a:stretch/>
        </p:blipFill>
        <p:spPr bwMode="auto">
          <a:xfrm>
            <a:off x="6620861" y="4314559"/>
            <a:ext cx="1231194" cy="143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истратор\Pictures\лист1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7" t="78607" r="6364" b="10697"/>
          <a:stretch/>
        </p:blipFill>
        <p:spPr bwMode="auto">
          <a:xfrm>
            <a:off x="5004049" y="4581128"/>
            <a:ext cx="1722270" cy="10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дминистратор\Pictures\лист2.gif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6" t="38494" r="6678" b="39523"/>
          <a:stretch/>
        </p:blipFill>
        <p:spPr bwMode="auto">
          <a:xfrm rot="2262168">
            <a:off x="960513" y="695971"/>
            <a:ext cx="1753827" cy="15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Администратор\Pictures\бс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9463" y="836712"/>
            <a:ext cx="1679911" cy="151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Администратор\Pictures\кузнец.gif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3" t="34909" r="13518" b="38501"/>
          <a:stretch/>
        </p:blipFill>
        <p:spPr bwMode="auto">
          <a:xfrm flipH="1">
            <a:off x="683568" y="1988839"/>
            <a:ext cx="767354" cy="125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69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1 0.05162 L -0.12378 0.15486 C -0.13593 0.17755 -0.15816 0.19699 -0.18316 0.20903 C -0.2118 0.22292 -0.23697 0.22616 -0.25711 0.21898 L -0.35191 0.19051 " pathEditMode="relative" rAng="9608245" ptsTypes="FffFF">
                                      <p:cBhvr>
                                        <p:cTn id="6" dur="62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Pictures\КНИГИ\alc26knigibroshyurihtml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1" y="-303721"/>
            <a:ext cx="8964487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Администратор\Pictures\бл-2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0" t="29881" r="34242" b="41724"/>
          <a:stretch/>
        </p:blipFill>
        <p:spPr bwMode="auto">
          <a:xfrm>
            <a:off x="7606699" y="4148553"/>
            <a:ext cx="1078797" cy="172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Администратор\Pictures\бл1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7" t="28322" r="46840" b="43357"/>
          <a:stretch/>
        </p:blipFill>
        <p:spPr bwMode="auto">
          <a:xfrm>
            <a:off x="6620861" y="4314559"/>
            <a:ext cx="1231194" cy="143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истратор\Pictures\лист1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7" t="78607" r="6364" b="10697"/>
          <a:stretch/>
        </p:blipFill>
        <p:spPr bwMode="auto">
          <a:xfrm>
            <a:off x="5004049" y="4581128"/>
            <a:ext cx="1722270" cy="10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дминистратор\Pictures\лист2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6" t="38494" r="6678" b="39523"/>
          <a:stretch/>
        </p:blipFill>
        <p:spPr bwMode="auto">
          <a:xfrm rot="2262168">
            <a:off x="960513" y="695971"/>
            <a:ext cx="1753827" cy="15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Администратор\Pictures\бс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9463" y="836712"/>
            <a:ext cx="1679911" cy="151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Администратор\Pictures\кузнец.gif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3" t="34909" r="13518" b="38501"/>
          <a:stretch/>
        </p:blipFill>
        <p:spPr bwMode="auto">
          <a:xfrm flipH="1">
            <a:off x="683568" y="1988839"/>
            <a:ext cx="767354" cy="125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Администратор\Pictures\паук-3.gif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1939"/>
          <a:stretch/>
        </p:blipFill>
        <p:spPr bwMode="auto">
          <a:xfrm rot="19594797">
            <a:off x="777342" y="2943380"/>
            <a:ext cx="3887687" cy="31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81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Pictures\КНИГИ\alc26knigibroshyurihtml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0" y="-318532"/>
            <a:ext cx="8964487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Администратор\Pictures\бл-2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0" t="29881" r="34242" b="41724"/>
          <a:stretch/>
        </p:blipFill>
        <p:spPr bwMode="auto">
          <a:xfrm rot="20337671">
            <a:off x="6717441" y="4167367"/>
            <a:ext cx="1078797" cy="172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9" descr="C:\Users\Администратор\Pictures\бл1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7" t="28322" r="46840" b="43357"/>
          <a:stretch/>
        </p:blipFill>
        <p:spPr bwMode="auto">
          <a:xfrm rot="20006265">
            <a:off x="7244933" y="4207981"/>
            <a:ext cx="1231194" cy="143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Администратор\Pictures\лист1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7" t="78607" r="6364" b="10697"/>
          <a:stretch/>
        </p:blipFill>
        <p:spPr bwMode="auto">
          <a:xfrm rot="618038">
            <a:off x="6544138" y="4508598"/>
            <a:ext cx="2194184" cy="131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Администратор\Pictures\бс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2090" y="760137"/>
            <a:ext cx="1679911" cy="151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Администратор\Pictures\лист2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6" t="38494" r="6678" b="39523"/>
          <a:stretch/>
        </p:blipFill>
        <p:spPr bwMode="auto">
          <a:xfrm rot="2262168">
            <a:off x="1219036" y="1145033"/>
            <a:ext cx="1753827" cy="15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Администратор\Pictures\кузнец.gif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3" t="34909" r="13518" b="38501"/>
          <a:stretch/>
        </p:blipFill>
        <p:spPr bwMode="auto">
          <a:xfrm flipH="1">
            <a:off x="683568" y="1988839"/>
            <a:ext cx="767354" cy="1252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Администратор\Pictures\паук-3.gif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1939"/>
          <a:stretch/>
        </p:blipFill>
        <p:spPr bwMode="auto">
          <a:xfrm rot="19594797">
            <a:off x="777342" y="2943380"/>
            <a:ext cx="3887687" cy="31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Администратор\Pictures\бк.gif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5" t="4751" r="5160" b="79557"/>
          <a:stretch/>
        </p:blipFill>
        <p:spPr bwMode="auto">
          <a:xfrm>
            <a:off x="6711064" y="773700"/>
            <a:ext cx="1860332" cy="115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87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0.06042 -0.1051 L 0.11788 -0.00047 L 0.17865 -0.1051 L 0.23924 2.96296E-6 L 0.29601 -0.1051 L 0.35695 2.96296E-6 L 0.41424 -0.1051 L 0.47517 2.96296E-6 L 0.53559 -0.1051 L 0.59306 2.96296E-6 L 0.65382 -0.1051 L 0.71059 2.96296E-6 L 0.77118 -0.1051 L 0.83212 2.96296E-6 L 0.88889 -0.1051 L 0.95035 2.96296E-6 " pathEditMode="relative" rAng="0" ptsTypes="FFFFFFFFFFFFFFFFF">
                                      <p:cBhvr>
                                        <p:cTn id="32" dur="4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17" y="-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ЛОГОПЕД\Чуковский\2012-Екатеринбург 13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9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ПЕД\Чуковский\2012032914022626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814" r="5868" b="-1"/>
          <a:stretch/>
        </p:blipFill>
        <p:spPr bwMode="auto">
          <a:xfrm>
            <a:off x="4257764" y="2564904"/>
            <a:ext cx="547907" cy="78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C:\Users\Администратор\Desktop\ЛОГОПЕД\Чуковский\DSC_211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6" t="49115" r="27191" b="5427"/>
          <a:stretch/>
        </p:blipFill>
        <p:spPr bwMode="auto">
          <a:xfrm>
            <a:off x="777593" y="1700808"/>
            <a:ext cx="3102276" cy="417646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71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9464" y="476672"/>
            <a:ext cx="7920880" cy="58326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кряк</a:t>
            </a:r>
            <a:r>
              <a:rPr lang="ru-RU" sz="4400" dirty="0" smtClean="0">
                <a:solidFill>
                  <a:schemeClr val="tx1"/>
                </a:solidFill>
              </a:rPr>
              <a:t>-та</a:t>
            </a:r>
          </a:p>
          <a:p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кряк</a:t>
            </a:r>
            <a:r>
              <a:rPr lang="ru-RU" sz="4400" dirty="0" smtClean="0">
                <a:solidFill>
                  <a:schemeClr val="tx1"/>
                </a:solidFill>
              </a:rPr>
              <a:t>-</a:t>
            </a:r>
            <a:r>
              <a:rPr lang="ru-RU" sz="4400" dirty="0" err="1" smtClean="0">
                <a:solidFill>
                  <a:schemeClr val="tx1"/>
                </a:solidFill>
              </a:rPr>
              <a:t>ман</a:t>
            </a:r>
            <a:endParaRPr lang="ru-RU" sz="4400" dirty="0" smtClean="0">
              <a:solidFill>
                <a:schemeClr val="tx1"/>
              </a:solidFill>
            </a:endParaRPr>
          </a:p>
          <a:p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кряк</a:t>
            </a:r>
            <a:r>
              <a:rPr lang="ru-RU" sz="4400" dirty="0" smtClean="0">
                <a:solidFill>
                  <a:schemeClr val="tx1"/>
                </a:solidFill>
              </a:rPr>
              <a:t>-тин-ка</a:t>
            </a:r>
          </a:p>
          <a:p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кряк</a:t>
            </a:r>
            <a:r>
              <a:rPr lang="ru-RU" sz="4400" dirty="0" smtClean="0">
                <a:solidFill>
                  <a:schemeClr val="tx1"/>
                </a:solidFill>
              </a:rPr>
              <a:t>-</a:t>
            </a:r>
            <a:r>
              <a:rPr lang="ru-RU" sz="4400" dirty="0" err="1" smtClean="0">
                <a:solidFill>
                  <a:schemeClr val="tx1"/>
                </a:solidFill>
              </a:rPr>
              <a:t>тош</a:t>
            </a:r>
            <a:r>
              <a:rPr lang="ru-RU" sz="4400" dirty="0" smtClean="0">
                <a:solidFill>
                  <a:schemeClr val="tx1"/>
                </a:solidFill>
              </a:rPr>
              <a:t>-ка</a:t>
            </a:r>
          </a:p>
          <a:p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кряк</a:t>
            </a:r>
            <a:r>
              <a:rPr lang="ru-RU" sz="4400" dirty="0" smtClean="0">
                <a:solidFill>
                  <a:schemeClr val="tx1"/>
                </a:solidFill>
              </a:rPr>
              <a:t>-тон-ка</a:t>
            </a:r>
          </a:p>
          <a:p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кряк</a:t>
            </a:r>
            <a:r>
              <a:rPr lang="ru-RU" sz="4400" dirty="0" smtClean="0">
                <a:solidFill>
                  <a:schemeClr val="tx1"/>
                </a:solidFill>
              </a:rPr>
              <a:t>-лик</a:t>
            </a:r>
          </a:p>
          <a:p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кряк</a:t>
            </a:r>
            <a:r>
              <a:rPr lang="ru-RU" sz="4400" dirty="0" smtClean="0">
                <a:solidFill>
                  <a:schemeClr val="tx1"/>
                </a:solidFill>
              </a:rPr>
              <a:t>-на-вал</a:t>
            </a:r>
          </a:p>
          <a:p>
            <a:r>
              <a:rPr lang="ru-RU" sz="4400" dirty="0" err="1" smtClean="0">
                <a:solidFill>
                  <a:schemeClr val="tx1"/>
                </a:solidFill>
              </a:rPr>
              <a:t>ле</a:t>
            </a:r>
            <a:r>
              <a:rPr lang="ru-RU" sz="4400" dirty="0" smtClean="0">
                <a:solidFill>
                  <a:schemeClr val="tx1"/>
                </a:solidFill>
              </a:rPr>
              <a:t>-</a:t>
            </a:r>
            <a:r>
              <a:rPr lang="ru-RU" sz="4400" dirty="0" smtClean="0">
                <a:solidFill>
                  <a:schemeClr val="accent6">
                    <a:lumMod val="75000"/>
                  </a:schemeClr>
                </a:solidFill>
              </a:rPr>
              <a:t>кряк</a:t>
            </a:r>
            <a:r>
              <a:rPr lang="ru-RU" sz="4400" dirty="0" smtClean="0">
                <a:solidFill>
                  <a:schemeClr val="tx1"/>
                </a:solidFill>
              </a:rPr>
              <a:t>-</a:t>
            </a:r>
            <a:r>
              <a:rPr lang="ru-RU" sz="4400" dirty="0" err="1" smtClean="0">
                <a:solidFill>
                  <a:schemeClr val="tx1"/>
                </a:solidFill>
              </a:rPr>
              <a:t>ство</a:t>
            </a:r>
            <a:endParaRPr lang="ru-RU" sz="4400" dirty="0" smtClean="0">
              <a:solidFill>
                <a:schemeClr val="tx1"/>
              </a:solidFill>
            </a:endParaRPr>
          </a:p>
          <a:p>
            <a:endParaRPr lang="ru-RU" sz="4400" dirty="0" smtClean="0">
              <a:solidFill>
                <a:schemeClr val="tx1"/>
              </a:solidFill>
            </a:endParaRPr>
          </a:p>
        </p:txBody>
      </p:sp>
      <p:pic>
        <p:nvPicPr>
          <p:cNvPr id="4" name="Picture 5" descr="E:\к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8" t="1985" r="8880" b="34388"/>
          <a:stretch/>
        </p:blipFill>
        <p:spPr bwMode="auto">
          <a:xfrm rot="4841931">
            <a:off x="4038313" y="315160"/>
            <a:ext cx="1668146" cy="1619167"/>
          </a:xfrm>
          <a:prstGeom prst="rect">
            <a:avLst/>
          </a:prstGeom>
          <a:ln w="3175">
            <a:solidFill>
              <a:schemeClr val="tx1"/>
            </a:solidFill>
          </a:ln>
          <a:effectLst/>
          <a:extLst/>
        </p:spPr>
      </p:pic>
      <p:pic>
        <p:nvPicPr>
          <p:cNvPr id="5" name="Picture 2" descr="CC9DE80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40" t="6398" r="64750" b="74642"/>
          <a:stretch/>
        </p:blipFill>
        <p:spPr bwMode="auto">
          <a:xfrm>
            <a:off x="7618994" y="404664"/>
            <a:ext cx="1223733" cy="13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E:\к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14" r="3308" b="35536"/>
          <a:stretch/>
        </p:blipFill>
        <p:spPr bwMode="auto">
          <a:xfrm rot="5853372">
            <a:off x="7182350" y="4684341"/>
            <a:ext cx="1617831" cy="1371844"/>
          </a:xfrm>
          <a:prstGeom prst="rect">
            <a:avLst/>
          </a:prstGeom>
          <a:ln w="31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2.bp.blogspot.com/_XuTQI-8Rm2M/TBz0ov21jvI/AAAAAAAACls/6GgTiwCRunM/s1600/%D0%BA%D0%B0%D1%80%D1%82%D0%BE%D1%88%D0%BA%D0%B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4" t="16887" r="13965" b="38883"/>
          <a:stretch/>
        </p:blipFill>
        <p:spPr bwMode="auto">
          <a:xfrm>
            <a:off x="7204929" y="2212178"/>
            <a:ext cx="1524737" cy="990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35921" y="404664"/>
            <a:ext cx="1086996" cy="5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кар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5575" y="1124744"/>
            <a:ext cx="1167341" cy="5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.</a:t>
            </a:r>
            <a:r>
              <a:rPr lang="ru-RU" sz="4400" dirty="0" smtClean="0">
                <a:solidFill>
                  <a:schemeClr val="tx1"/>
                </a:solidFill>
              </a:rPr>
              <a:t>кар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1751798"/>
            <a:ext cx="1167341" cy="5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.</a:t>
            </a:r>
            <a:r>
              <a:rPr lang="ru-RU" sz="4400" dirty="0" smtClean="0">
                <a:solidFill>
                  <a:schemeClr val="tx1"/>
                </a:solidFill>
              </a:rPr>
              <a:t>кар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6278" y="2410958"/>
            <a:ext cx="1167341" cy="5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.</a:t>
            </a:r>
            <a:r>
              <a:rPr lang="ru-RU" sz="4400" dirty="0" smtClean="0">
                <a:solidFill>
                  <a:schemeClr val="tx1"/>
                </a:solidFill>
              </a:rPr>
              <a:t>кар</a:t>
            </a:r>
            <a:endParaRPr lang="ru-RU" sz="4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5576" y="3096648"/>
            <a:ext cx="1168044" cy="5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.</a:t>
            </a:r>
            <a:r>
              <a:rPr lang="ru-RU" sz="4400" dirty="0" smtClean="0">
                <a:solidFill>
                  <a:schemeClr val="tx1"/>
                </a:solidFill>
              </a:rPr>
              <a:t>кар</a:t>
            </a:r>
            <a:endParaRPr lang="ru-RU" sz="4400" spc="-3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55165" y="3789040"/>
            <a:ext cx="1168455" cy="5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.</a:t>
            </a:r>
            <a:r>
              <a:rPr lang="ru-RU" sz="4400" dirty="0" smtClean="0">
                <a:solidFill>
                  <a:schemeClr val="tx1"/>
                </a:solidFill>
              </a:rPr>
              <a:t>кар</a:t>
            </a:r>
            <a:endParaRPr lang="ru-RU" sz="4400" spc="-3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20876" y="4478175"/>
            <a:ext cx="1202744" cy="5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.</a:t>
            </a:r>
            <a:r>
              <a:rPr lang="ru-RU" sz="4400" spc="-300" dirty="0" smtClean="0">
                <a:solidFill>
                  <a:schemeClr val="tx1"/>
                </a:solidFill>
              </a:rPr>
              <a:t>кар</a:t>
            </a:r>
            <a:endParaRPr lang="ru-RU" sz="4400" spc="-3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71662" y="5124784"/>
            <a:ext cx="1080120" cy="592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tx1"/>
                </a:solidFill>
              </a:rPr>
              <a:t>кар</a:t>
            </a:r>
            <a:endParaRPr lang="ru-RU" sz="4400" spc="-3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691745">
            <a:off x="4575166" y="2222881"/>
            <a:ext cx="1384264" cy="1561547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7" name="Picture 3" descr="С-1"/>
          <p:cNvPicPr>
            <a:picLocks noChangeAspect="1" noChangeArrowheads="1"/>
          </p:cNvPicPr>
          <p:nvPr/>
        </p:nvPicPr>
        <p:blipFill>
          <a:blip r:embed="rId10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" t="51472" r="76924" b="7590"/>
          <a:stretch>
            <a:fillRect/>
          </a:stretch>
        </p:blipFill>
        <p:spPr bwMode="auto">
          <a:xfrm>
            <a:off x="5940152" y="3003654"/>
            <a:ext cx="1540489" cy="1668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f2.mylove.ru/q_1bs5MDsglRYDS3Y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2" r="18726"/>
          <a:stretch/>
        </p:blipFill>
        <p:spPr bwMode="auto">
          <a:xfrm>
            <a:off x="4268572" y="4085388"/>
            <a:ext cx="1997454" cy="230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rails.asanet.org/Resource%20Thumbnails/drugsimage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808" y="1182038"/>
            <a:ext cx="1117984" cy="100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23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ЛОГОПЕД\Чуковский\2012-Екатеринбург 13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9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ПЕД\Чуковский\2012032914022626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814" r="5868" b="-1"/>
          <a:stretch/>
        </p:blipFill>
        <p:spPr bwMode="auto">
          <a:xfrm>
            <a:off x="4257764" y="2564904"/>
            <a:ext cx="547907" cy="78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C:\Users\Администратор\Desktop\ЛОГОПЕД\Чуковский\ot_2_do_5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72816"/>
            <a:ext cx="3168352" cy="4708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58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 телефонных звонк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2400" y="6021288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Администратор\Desktop\ЛОГОПЕД\Чуковский\2012-Екатеринбург 133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9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ПЕД\Чуковский\20120329140226264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814" r="5868" b="-1"/>
          <a:stretch/>
        </p:blipFill>
        <p:spPr bwMode="auto">
          <a:xfrm>
            <a:off x="4257764" y="2564904"/>
            <a:ext cx="547907" cy="78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4222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ЛОГОПЕД\Чуковский\2012-Екатеринбург 13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9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ПЕД\Чуковский\2012032914022626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814" r="5868" b="-1"/>
          <a:stretch/>
        </p:blipFill>
        <p:spPr bwMode="auto">
          <a:xfrm>
            <a:off x="4257764" y="2564904"/>
            <a:ext cx="547907" cy="78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C:\Users\Администратор\Desktop\ЛОГОПЕД\Чуковский\1fae3059-5312-5c2e-9fa3-e017178cd70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38624"/>
            <a:ext cx="3430240" cy="471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00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Администратор\Pictures\те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56734" cy="684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28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ЛОГОПЕД\Чуковский\2012-Екатеринбург 13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9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ПЕД\Чуковский\2012032914022626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814" r="5868" b="-1"/>
          <a:stretch/>
        </p:blipFill>
        <p:spPr bwMode="auto">
          <a:xfrm>
            <a:off x="4257764" y="2564904"/>
            <a:ext cx="547907" cy="78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 descr="C:\Users\Администратор\Desktop\ЛОГОПЕД\Чуковский\20120329140226264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814" r="5868" b="-1"/>
          <a:stretch/>
        </p:blipFill>
        <p:spPr bwMode="auto">
          <a:xfrm>
            <a:off x="3097495" y="1124744"/>
            <a:ext cx="2880320" cy="41193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651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8125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Герои сказок  Корнея  Чуковского</a:t>
            </a:r>
            <a:endParaRPr lang="ru-RU" sz="4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6147" name="Picture 3" descr="C:\Users\Администратор\Pictures\бхйх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885205"/>
            <a:ext cx="878205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99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ЛОГОПЕД\Чуковский\2012-Екатеринбург 13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9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ПЕД\Чуковский\2012032914022626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814" r="5868" b="-1"/>
          <a:stretch/>
        </p:blipFill>
        <p:spPr bwMode="auto">
          <a:xfrm>
            <a:off x="4257764" y="2564904"/>
            <a:ext cx="547907" cy="78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 descr="C:\Users\Администратор\Desktop\ЛОГОПЕД\Чуковский\20120329140226264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814" r="5868" b="-1"/>
          <a:stretch/>
        </p:blipFill>
        <p:spPr bwMode="auto">
          <a:xfrm>
            <a:off x="3091557" y="1124744"/>
            <a:ext cx="2880320" cy="41193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03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ЛОГОПЕД\Чуковский\2012-Екатеринбург 13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9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ПЕД\Чуковский\2012032914022626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814" r="5868" b="-1"/>
          <a:stretch/>
        </p:blipFill>
        <p:spPr bwMode="auto">
          <a:xfrm>
            <a:off x="4257764" y="2564904"/>
            <a:ext cx="547907" cy="78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2" t="20475" r="36023" b="15948"/>
          <a:stretch/>
        </p:blipFill>
        <p:spPr bwMode="auto">
          <a:xfrm>
            <a:off x="610755" y="1772816"/>
            <a:ext cx="3206928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576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ЛОГОПЕД\Чуковский\2012-Екатеринбург 13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9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ПЕД\Чуковский\2012032914022626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814" r="5868" b="-1"/>
          <a:stretch/>
        </p:blipFill>
        <p:spPr bwMode="auto">
          <a:xfrm>
            <a:off x="4257764" y="2564904"/>
            <a:ext cx="547907" cy="78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471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ЛОГОПЕД\Чуковский\2012-Екатеринбург 13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9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ПЕД\Чуковский\2012032914022626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814" r="5868" b="-1"/>
          <a:stretch/>
        </p:blipFill>
        <p:spPr bwMode="auto">
          <a:xfrm>
            <a:off x="4257764" y="2564904"/>
            <a:ext cx="547907" cy="78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Администратор\Desktop\ЛОГОПЕД\Чуковский\KZK_Chukovsky_Aibolit-207x30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47289"/>
            <a:ext cx="2952328" cy="4307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8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ЛОГОПЕД\Чуковский\2012-Екатеринбург 13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9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ПЕД\Чуковский\2012032914022626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814" r="5868" b="-1"/>
          <a:stretch/>
        </p:blipFill>
        <p:spPr bwMode="auto">
          <a:xfrm>
            <a:off x="4257764" y="2564904"/>
            <a:ext cx="547907" cy="78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 descr="C:\Users\Администратор\Desktop\ЛОГОПЕД\Чуковский\fd72677003b0d12b4f7d53bb0af589c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48280"/>
            <a:ext cx="3157184" cy="418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99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ЛОГОПЕД\Чуковский\2012-Екатеринбург 133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59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дминистратор\Desktop\ЛОГОПЕД\Чуковский\2012032914022626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1" t="2814" r="5868" b="-1"/>
          <a:stretch/>
        </p:blipFill>
        <p:spPr bwMode="auto">
          <a:xfrm>
            <a:off x="4257764" y="2564904"/>
            <a:ext cx="547907" cy="783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8194" name="Picture 2" descr="C:\Users\Администратор\Desktop\ЛОГОПЕД\Чуковский\DSC_211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210" t="3659" r="5158" b="53026"/>
          <a:stretch/>
        </p:blipFill>
        <p:spPr bwMode="auto">
          <a:xfrm>
            <a:off x="5357011" y="1700808"/>
            <a:ext cx="3280844" cy="428665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56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дминистратор\Pictures\КНИГИ\alc26knigibroshyurihtml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1" y="-315416"/>
            <a:ext cx="8964487" cy="741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Pictures\муха-идет-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094" y="792468"/>
            <a:ext cx="2046907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Администратор\Pictures\пчела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6" t="27419" r="26226" b="34630"/>
          <a:stretch/>
        </p:blipFill>
        <p:spPr bwMode="auto">
          <a:xfrm>
            <a:off x="611560" y="3119060"/>
            <a:ext cx="2123547" cy="278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Администратор\Pictures\лист2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6" t="38494" r="6678" b="39523"/>
          <a:stretch/>
        </p:blipFill>
        <p:spPr bwMode="auto">
          <a:xfrm rot="2262168">
            <a:off x="960513" y="695971"/>
            <a:ext cx="1753827" cy="1504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Pictures\бс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3333" y="636588"/>
            <a:ext cx="216024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Администратор\Pictures\лист1.gif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7" t="78607" r="6364" b="10697"/>
          <a:stretch/>
        </p:blipFill>
        <p:spPr bwMode="auto">
          <a:xfrm>
            <a:off x="5004049" y="4581128"/>
            <a:ext cx="1722270" cy="10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69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-0.20521 0.00509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</TotalTime>
  <Words>26</Words>
  <Application>Microsoft Office PowerPoint</Application>
  <PresentationFormat>Экран (4:3)</PresentationFormat>
  <Paragraphs>17</Paragraphs>
  <Slides>20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Оксана Владимировна</cp:lastModifiedBy>
  <cp:revision>42</cp:revision>
  <dcterms:created xsi:type="dcterms:W3CDTF">2017-02-21T03:29:20Z</dcterms:created>
  <dcterms:modified xsi:type="dcterms:W3CDTF">2024-04-22T06:09:54Z</dcterms:modified>
</cp:coreProperties>
</file>