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C9575-4E5D-FBC1-9C69-05B32DE0D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31038B-7B9D-6709-7D61-75B5FE524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1F1033-0244-FA23-8CBB-9C8B6E50A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6B90-3C92-4C4D-A4A0-58D577AFE1D5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EF5360-C66C-5BDB-C657-16088356F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790DEB-9D4C-A667-5003-4E38FC926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3F08-8AF9-47BF-A7D3-25A9663FC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40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CC6A1-10F4-FB6C-4AFA-C2B318ECA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6A66D1-FCF1-6C0E-FFBE-78753E8BD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A5F004-53FA-19B1-7D85-0C719510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6B90-3C92-4C4D-A4A0-58D577AFE1D5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9148DD-90B8-FDE7-770A-16190AB43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20A89-8F3A-B41A-5535-386992A72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3F08-8AF9-47BF-A7D3-25A9663FC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41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3916EB-C7DA-DFEF-D189-26D033E924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73A2B3-3747-F493-6790-AB2FCC609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1EFA2-328B-75D7-45E1-FDB5F4748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6B90-3C92-4C4D-A4A0-58D577AFE1D5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1DC16-0FD3-3CE9-349C-9488D998E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7B6A0E-8A7B-0E8D-E556-738C1D8EF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3F08-8AF9-47BF-A7D3-25A9663FC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59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A5B8E-C1A8-EDC4-70C0-B72AFCD99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E09B02-84F2-81E4-CFA9-9DD87B91C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82D4C-2133-1A4B-A754-0B234F83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6B90-3C92-4C4D-A4A0-58D577AFE1D5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417BC3-E974-A8B0-5835-C00DD22E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078F66-6AD5-DC75-25CB-5EC1C32E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3F08-8AF9-47BF-A7D3-25A9663FC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6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AD6E1-2E13-15D6-0EA7-C047C272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679396-829F-CB0F-8DE1-EF84483D0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3F1946-181F-25E6-35CD-67A524664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6B90-3C92-4C4D-A4A0-58D577AFE1D5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8D7AF-7CF1-A878-A39A-583ECD0B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67D0E-F749-8AE5-B88D-2AC21122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3F08-8AF9-47BF-A7D3-25A9663FC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64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ED7B9-893A-D916-A067-E3CF06DA0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A7A93A-4B7F-3A3F-E4B2-A74F21FF1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3F0D26-6AF3-7C08-A2FD-678A48101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E6902F-5493-5EFB-E15D-28FE767C2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6B90-3C92-4C4D-A4A0-58D577AFE1D5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72ED9B-A0CE-6457-1DE9-BDB3868FD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884828-0CF7-C2A6-85CC-67E563652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3F08-8AF9-47BF-A7D3-25A9663FC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3BC0B-928D-1920-A318-27CBCA09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F527AE-A583-37DC-79DA-A48CA166B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5FA9D3-23EB-4442-7F67-C50813F46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DF90A8-8B52-E6BD-FAC2-EEC958494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29290F-18F5-B034-CAD4-2616BE211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66FBBE1-82A3-83BD-74CE-C0EF34BCC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6B90-3C92-4C4D-A4A0-58D577AFE1D5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EA083B-4C27-5A03-4C9C-1088B1BE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44DE64-68A7-8052-C5FC-38A5AECD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3F08-8AF9-47BF-A7D3-25A9663FC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21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F1F24-ADC0-42DE-8F83-B6AB9F387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1EA3D4E-4B4B-3E18-0C89-031006F4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6B90-3C92-4C4D-A4A0-58D577AFE1D5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1937D4-3D61-A0F2-545C-B1B5BC14F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2BACD5-6E79-DD2C-7BA4-FB546E7C3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3F08-8AF9-47BF-A7D3-25A9663FC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88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D3CC76-916C-4B65-75BD-6E88E947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6B90-3C92-4C4D-A4A0-58D577AFE1D5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ECAEE9-C775-28CB-80F0-30E8049D4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564BB3-1B8B-BB90-7EF9-B7A36ADB2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3F08-8AF9-47BF-A7D3-25A9663FC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6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C13C5-B8CA-6E8D-1AFC-95B93B25C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176290-7892-650D-29C4-9595B557F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57EEFE-AF05-4383-8382-8947B73ED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2BAC8A-7F12-6B0C-77A1-21F5ABAEE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6B90-3C92-4C4D-A4A0-58D577AFE1D5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BD71BD-52B7-78AF-4E83-C2FBCECB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152F2B-BE5C-038D-E98D-2D505AA6A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3F08-8AF9-47BF-A7D3-25A9663FC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2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008F7-DCFE-A22C-CD88-B4ECB62DF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7DD96B-DC9A-8191-B443-9FF5AFE05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28B067-AD95-43B1-B61F-BC9731893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3DBA38-FE2A-0D3E-6FFE-AE5C4BC7E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6B90-3C92-4C4D-A4A0-58D577AFE1D5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8101B9-1FE8-4A36-1351-5F23893B5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0DD0D9-40FA-BB17-758C-04EB4CCC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3F08-8AF9-47BF-A7D3-25A9663FC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21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07588-C037-4863-BADF-612D64553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DF70E2-65B3-2B4F-F6AC-9E0B947BD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14F280-6C0C-3886-B462-0822CB388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D6B90-3C92-4C4D-A4A0-58D577AFE1D5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268B44-E3D4-E660-9F5F-8A7A8FC92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F65A47-AFEA-E062-03CE-92F4F28DF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C3F08-8AF9-47BF-A7D3-25A9663FC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06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eb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web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eb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web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eb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web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eb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webp"/><Relationship Id="rId4" Type="http://schemas.openxmlformats.org/officeDocument/2006/relationships/image" Target="../media/image15.web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eb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webp"/><Relationship Id="rId4" Type="http://schemas.openxmlformats.org/officeDocument/2006/relationships/image" Target="../media/image18.web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eb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web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eb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F0F321-E007-CC20-2406-DE689586D7B0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960"/>
            <a:ext cx="12192000" cy="69189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65F110-0BC3-DB11-525F-2CBDB2415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69111">
            <a:off x="-1645854" y="3219716"/>
            <a:ext cx="4838572" cy="32243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61EAD2-353D-EAF8-C94A-631B01F53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8942">
            <a:off x="9070426" y="-236380"/>
            <a:ext cx="3215228" cy="40190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BCE2EF-64B0-C95E-487D-9ECA4748D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736" y="5248152"/>
            <a:ext cx="4679315" cy="17465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6B9ECD5-1368-C4AE-CC30-CE87434728B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4939"/>
          <a:stretch>
            <a:fillRect/>
          </a:stretch>
        </p:blipFill>
        <p:spPr>
          <a:xfrm>
            <a:off x="2804134" y="4739659"/>
            <a:ext cx="3850653" cy="21183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222B8DE-B8DF-584D-F7E1-4DDC4682AD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489" y="-1371238"/>
            <a:ext cx="5519449" cy="2742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6576" y="2286000"/>
            <a:ext cx="62259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</a:rPr>
              <a:t>ЗДОРОВЬЕ И СБЕРЕЖЕНИЕ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71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B21295-7476-B715-726B-9D3BB0968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9176" y="470648"/>
            <a:ext cx="865990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Юные исследователи за работой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открыли наши рабочие тетради.</a:t>
            </a:r>
          </a:p>
          <a:p>
            <a:pPr indent="45000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Выполняем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интересные задания: соединяем линиями продукт и витамин, который в нем живет.</a:t>
            </a:r>
          </a:p>
          <a:p>
            <a:pPr indent="45000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Учимся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отличать полезные продукты от вкусных, но не всегда полезных.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4" b="2032"/>
          <a:stretch/>
        </p:blipFill>
        <p:spPr>
          <a:xfrm>
            <a:off x="2554941" y="981636"/>
            <a:ext cx="3046659" cy="22187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29" b="251"/>
          <a:stretch/>
        </p:blipFill>
        <p:spPr>
          <a:xfrm rot="177651">
            <a:off x="7288132" y="1092564"/>
            <a:ext cx="3052656" cy="225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64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B21295-7476-B715-726B-9D3BB0968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9176" y="470648"/>
            <a:ext cx="865990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Что такое «здоровые привычки»?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Ребята рассуждают на тему «Что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такое привычка? Какие привычки помогают нам не болеть и быть сильными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?»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">
            <a:off x="2041076" y="1285737"/>
            <a:ext cx="3898011" cy="23128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1105" y="995083"/>
            <a:ext cx="3693170" cy="227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26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B21295-7476-B715-726B-9D3BB0968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9176" y="470648"/>
            <a:ext cx="865990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Наш «Календарь здоровых привычек»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Сегодня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 не просто поговорили, но и начали творить! Мы создаем свой личный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календарь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полезных привычек.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2" y="1030941"/>
            <a:ext cx="3523128" cy="28507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7" r="2304" b="3098"/>
          <a:stretch/>
        </p:blipFill>
        <p:spPr>
          <a:xfrm>
            <a:off x="2272553" y="1030941"/>
            <a:ext cx="4087907" cy="269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6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B21295-7476-B715-726B-9D3BB0968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9176" y="470648"/>
            <a:ext cx="865990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Беседа «Что такое полезные продукты?»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полезных продуктах живут витамины.</a:t>
            </a:r>
          </a:p>
          <a:p>
            <a:pPr indent="45000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помогают нам расти сильными и здоровыми.</a:t>
            </a:r>
          </a:p>
          <a:p>
            <a:pPr indent="45000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Самые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полезные – овощи, фрукты, ягоды, злаки.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64" y="1171107"/>
            <a:ext cx="2998764" cy="2257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78" y="2796988"/>
            <a:ext cx="3043588" cy="19966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4" y="903805"/>
            <a:ext cx="2963255" cy="189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4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B21295-7476-B715-726B-9D3BB0968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0917" y="524436"/>
            <a:ext cx="865990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Выбираем продукты по буквам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вспомнили и обсудили, какие продукты знаем на А, Б, В и так далее.</a:t>
            </a:r>
          </a:p>
          <a:p>
            <a:pPr indent="45000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каждой буквы самый вкусный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полезный. </a:t>
            </a:r>
          </a:p>
          <a:p>
            <a:pPr indent="45000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А – абрикос, Б – брокколи, В – вишня, Г – груша, Д – дыня и т.д.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60000">
            <a:off x="1573306" y="1392257"/>
            <a:ext cx="3160060" cy="18081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925">
            <a:off x="8390965" y="1062318"/>
            <a:ext cx="2850776" cy="16470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98" y="1493443"/>
            <a:ext cx="2796447" cy="212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9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B21295-7476-B715-726B-9D3BB0968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9176" y="470648"/>
            <a:ext cx="865990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Рисуем странички азбуки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Каждый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юный художник получил лист со своей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буквой.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Задача – нарисовать продукт так, чтобы сразу было понятно, что это и какой он полезный.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128" y="1196788"/>
            <a:ext cx="3079377" cy="2083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505" y="1196788"/>
            <a:ext cx="3361763" cy="208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39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B21295-7476-B715-726B-9D3BB0968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9176" y="470648"/>
            <a:ext cx="86599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Собираем свою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азбуку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«От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 до Я — кладовая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здоровья»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Нарисованные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продукты собраны в азбуку «От А до Я – кладовая здоровья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». Мы можем показывать её малышам, родителям и друзьям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000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Кушайте полезное – будьте здоровы!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28" y="1358153"/>
            <a:ext cx="5319271" cy="272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785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45</Words>
  <Application>Microsoft Office PowerPoint</Application>
  <PresentationFormat>Широкоэкранный</PresentationFormat>
  <Paragraphs>96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Segoe Script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Катаева</dc:creator>
  <cp:lastModifiedBy>Оксана Владимировна</cp:lastModifiedBy>
  <cp:revision>11</cp:revision>
  <dcterms:created xsi:type="dcterms:W3CDTF">2026-03-17T09:02:45Z</dcterms:created>
  <dcterms:modified xsi:type="dcterms:W3CDTF">2026-03-18T10:26:35Z</dcterms:modified>
</cp:coreProperties>
</file>