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18" autoAdjust="0"/>
  </p:normalViewPr>
  <p:slideViewPr>
    <p:cSldViewPr>
      <p:cViewPr varScale="1">
        <p:scale>
          <a:sx n="69" d="100"/>
          <a:sy n="69" d="100"/>
        </p:scale>
        <p:origin x="8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10667E-7041-47A1-A66E-61ABDDBF41C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-mama.ru/agniya-barto-stihi-dlya-detej/#i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869160"/>
            <a:ext cx="4392488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проект подготовила:</a:t>
            </a:r>
            <a:r>
              <a:rPr lang="ru-RU" sz="13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 smtClean="0">
                <a:latin typeface="Calibri"/>
                <a:ea typeface="Calibri"/>
                <a:cs typeface="Times New Roman"/>
              </a:rPr>
            </a:b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Воспитатель: </a:t>
            </a:r>
            <a:r>
              <a:rPr lang="ru-RU" sz="1600" b="1" i="1" dirty="0" err="1" smtClean="0">
                <a:latin typeface="Calibri"/>
                <a:ea typeface="Calibri"/>
                <a:cs typeface="Times New Roman"/>
              </a:rPr>
              <a:t>Пестерникова</a:t>
            </a: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 Т.А</a:t>
            </a:r>
            <a:r>
              <a:rPr lang="ru-RU" sz="13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 smtClean="0">
                <a:latin typeface="Calibri"/>
                <a:ea typeface="Calibri"/>
                <a:cs typeface="Times New Roman"/>
              </a:rPr>
            </a:br>
            <a:r>
              <a:rPr lang="ru-RU" sz="1300" b="1" i="1" dirty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>
                <a:latin typeface="Calibri"/>
                <a:ea typeface="Calibri"/>
                <a:cs typeface="Times New Roman"/>
              </a:rPr>
            </a:br>
            <a:r>
              <a:rPr lang="ru-RU" sz="13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 smtClean="0">
                <a:latin typeface="Calibri"/>
                <a:ea typeface="Calibri"/>
                <a:cs typeface="Times New Roman"/>
              </a:rPr>
            </a:br>
            <a:r>
              <a:rPr lang="ru-RU" sz="1200" b="1" i="1" dirty="0">
                <a:latin typeface="Calibri"/>
                <a:ea typeface="Calibri"/>
                <a:cs typeface="Times New Roman"/>
              </a:rPr>
              <a:t/>
            </a:r>
            <a:br>
              <a:rPr lang="ru-RU" sz="1200" b="1" i="1" dirty="0">
                <a:latin typeface="Calibri"/>
                <a:ea typeface="Calibri"/>
                <a:cs typeface="Times New Roman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6840760" cy="280831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Муниципальное бюджетное дошкольное образовательное учреждение - детский сад № </a:t>
            </a:r>
            <a:r>
              <a:rPr lang="ru-RU" sz="1600" dirty="0" smtClean="0">
                <a:solidFill>
                  <a:schemeClr val="tx1"/>
                </a:solidFill>
              </a:rPr>
              <a:t>419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г. Екатеринбурга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Calibri"/>
                <a:ea typeface="Calibri"/>
                <a:cs typeface="Times New Roman"/>
              </a:rPr>
              <a:t>Проект </a:t>
            </a:r>
            <a:r>
              <a:rPr lang="ru-RU" b="1" i="1" dirty="0">
                <a:latin typeface="Calibri"/>
                <a:ea typeface="Calibri"/>
                <a:cs typeface="Times New Roman"/>
              </a:rPr>
              <a:t>«Мои игрушки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( Группа </a:t>
            </a:r>
            <a:r>
              <a:rPr lang="ru-RU" sz="1600" b="1" i="1" dirty="0">
                <a:latin typeface="Calibri"/>
                <a:ea typeface="Calibri"/>
                <a:cs typeface="Times New Roman"/>
              </a:rPr>
              <a:t>раннего возраста</a:t>
            </a: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.)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2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Лепка: Лепим «Мячик»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Цель:</a:t>
            </a:r>
            <a:r>
              <a:rPr lang="ru-RU" sz="1400" dirty="0"/>
              <a:t> учить детей скатывать маленькие шарики из пластилина между ладоней и расплющивать их сверху пальцем на картоне; развивать тактильные ощущения; - Учить анализировать стихотворение; развивать внимание, речь и мышление.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45" y="2097455"/>
            <a:ext cx="2582763" cy="1933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4779" y="4091656"/>
            <a:ext cx="2407554" cy="1802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2180" y="2102835"/>
            <a:ext cx="2625561" cy="1965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9347" y="3786478"/>
            <a:ext cx="1609164" cy="2412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34" y="1831391"/>
            <a:ext cx="3428999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Выставка книг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Цель</a:t>
            </a:r>
            <a:r>
              <a:rPr lang="ru-RU" sz="1400" b="1" i="1" dirty="0"/>
              <a:t>: </a:t>
            </a:r>
            <a:r>
              <a:rPr lang="ru-RU" sz="1400" dirty="0"/>
              <a:t>формирование у дошкольников интереса к художественной литературе, воспитание бережного отношения к книге.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08" y="2119313"/>
            <a:ext cx="4813747" cy="3603625"/>
          </a:xfrm>
        </p:spPr>
      </p:pic>
    </p:spTree>
    <p:extLst>
      <p:ext uri="{BB962C8B-B14F-4D97-AF65-F5344CB8AC3E}">
        <p14:creationId xmlns:p14="http://schemas.microsoft.com/office/powerpoint/2010/main" val="4479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Выставка детских рисунков по произведением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Цель: вызвать радостное настроение детей и родителей в совместном творчестве.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84698" cy="25338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81" y="3039727"/>
            <a:ext cx="4115161" cy="31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471387"/>
          </a:xfrm>
        </p:spPr>
        <p:txBody>
          <a:bodyPr>
            <a:normAutofit fontScale="90000"/>
          </a:bodyPr>
          <a:lstStyle/>
          <a:p>
            <a:r>
              <a:rPr lang="ru-RU" sz="1400" b="1" i="1" dirty="0"/>
              <a:t>Воспитание К.Г.Н у детей: «Купание куклы Маши»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Цель: продолжать формировать у детей культурно гигиенические навыки, стремление к чистоплотности; создать радостное, эмоциональное настроение; побуждать детей к отзывчивости и сочувствию, вызвать желание прийти на помощь попавшей в беду кукле; использовать в работе с детьми </a:t>
            </a:r>
            <a:r>
              <a:rPr lang="ru-RU" sz="1400" dirty="0" err="1"/>
              <a:t>здоровьесберегающие</a:t>
            </a:r>
            <a:r>
              <a:rPr lang="ru-RU" sz="1400" dirty="0"/>
              <a:t> технологии: пальчиковые игры и упражнения.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916791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4" y="4005064"/>
            <a:ext cx="3131840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04" y="4066492"/>
            <a:ext cx="3347864" cy="2226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55" y="1772816"/>
            <a:ext cx="33341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Конструирование «Скамейка для Зайки»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Цель: </a:t>
            </a:r>
            <a:r>
              <a:rPr lang="ru-RU" sz="1400" dirty="0"/>
              <a:t>обучать детей сознанию элементарных построек.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493985" cy="21737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17" y="1600908"/>
            <a:ext cx="4032448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9" y="3609020"/>
            <a:ext cx="3419872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19" y="3674577"/>
            <a:ext cx="3937904" cy="25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Моя любимая игрушка.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0" y="595021"/>
            <a:ext cx="1577581" cy="2221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1" y="3913644"/>
            <a:ext cx="1656184" cy="2234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69" y="845228"/>
            <a:ext cx="1823338" cy="2121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69" y="3762856"/>
            <a:ext cx="1852772" cy="2236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6" y="1682464"/>
            <a:ext cx="1742861" cy="2521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52" y="1602415"/>
            <a:ext cx="2010301" cy="3191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81" y="3439409"/>
            <a:ext cx="152112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1400" b="1" i="1" dirty="0"/>
              <a:t>Полученные результаты: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Все дети с увлечением рассматривали иллюстрации книг Агнии </a:t>
            </a:r>
            <a:r>
              <a:rPr lang="ru-RU" sz="1400" dirty="0" err="1"/>
              <a:t>Барто</a:t>
            </a:r>
            <a:r>
              <a:rPr lang="ru-RU" sz="1400" dirty="0"/>
              <a:t>, с интересом слушали как знакомые стихи, так и неизвестные им ранее произведения.</a:t>
            </a:r>
            <a:br>
              <a:rPr lang="ru-RU" sz="1400" dirty="0"/>
            </a:br>
            <a:r>
              <a:rPr lang="ru-RU" sz="1400" dirty="0"/>
              <a:t>Достигнуты заметные успехи в развитии общения. Активно и с интересом ребята участвовали в инсценировке стихотворений, что способствовало развитию памяти, совершенствованию художественно-речевых и исполнительских умений детей и воспитанию любви к художественной литературе. Большинство детей свободно</a:t>
            </a:r>
            <a:r>
              <a:rPr lang="ru-RU" sz="1400" b="1" i="1" dirty="0"/>
              <a:t> </a:t>
            </a:r>
            <a:r>
              <a:rPr lang="ru-RU" sz="1400" dirty="0"/>
              <a:t>цитируют отрывки из любимых стихотворений. В ходе реализации проекта стала более тесной связь родителей с детьми и с воспитателем.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65" y="2780927"/>
            <a:ext cx="4800832" cy="2808313"/>
          </a:xfrm>
        </p:spPr>
      </p:pic>
    </p:spTree>
    <p:extLst>
      <p:ext uri="{BB962C8B-B14F-4D97-AF65-F5344CB8AC3E}">
        <p14:creationId xmlns:p14="http://schemas.microsoft.com/office/powerpoint/2010/main" val="34212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 fontScale="90000"/>
          </a:bodyPr>
          <a:lstStyle/>
          <a:p>
            <a:r>
              <a:rPr lang="ru-RU" sz="1400" b="1" i="1" dirty="0"/>
              <a:t>Список используемой литературы: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1.А.Л.Барто «Игрушки»2000г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2.</a:t>
            </a:r>
            <a:r>
              <a:rPr lang="ru-RU" sz="1400" dirty="0"/>
              <a:t> </a:t>
            </a:r>
            <a:r>
              <a:rPr lang="ru-RU" sz="1400" b="1" i="1" dirty="0"/>
              <a:t>Источник: </a:t>
            </a:r>
            <a:r>
              <a:rPr lang="ru-RU" sz="1400" b="1" i="1" u="sng" dirty="0">
                <a:hlinkClick r:id="rId2"/>
              </a:rPr>
              <a:t>https://multi-mama.ru/agniya-barto-stihi-dlya-detej/#i-2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3.Л.В.Куцакова Конструирование и художественный труд в детском саду программа и конспекты занятий.2006г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4.Т.Е.Харченко «</a:t>
            </a:r>
            <a:r>
              <a:rPr lang="ru-RU" sz="1400" b="1" i="1" dirty="0" err="1"/>
              <a:t>Мозайка</a:t>
            </a:r>
            <a:r>
              <a:rPr lang="ru-RU" sz="1400" b="1" i="1" dirty="0"/>
              <a:t> Синтез» Москва 2020г «Любимы игрушки».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5.Д.Н.Колдина Творческий центр «Сфера» </a:t>
            </a:r>
            <a:r>
              <a:rPr lang="ru-RU" sz="1400" b="1" i="1" dirty="0" smtClean="0"/>
              <a:t>2014г</a:t>
            </a:r>
            <a:br>
              <a:rPr lang="ru-RU" sz="1400" b="1" i="1" dirty="0" smtClean="0"/>
            </a:br>
            <a:r>
              <a:rPr lang="ru-RU" sz="1400" b="1" i="1" dirty="0" smtClean="0"/>
              <a:t>6.Развивающие игры с малышами до трех </a:t>
            </a:r>
            <a:r>
              <a:rPr lang="ru-RU" sz="1400" b="1" i="1" dirty="0" err="1" smtClean="0"/>
              <a:t>лет.»Академия</a:t>
            </a:r>
            <a:r>
              <a:rPr lang="ru-RU" sz="1400" b="1" i="1" dirty="0" smtClean="0"/>
              <a:t> развития»2004г</a:t>
            </a:r>
            <a:br>
              <a:rPr lang="ru-RU" sz="1400" b="1" i="1" dirty="0" smtClean="0"/>
            </a:br>
            <a:r>
              <a:rPr lang="ru-RU" sz="1400" b="1" i="1" dirty="0" smtClean="0"/>
              <a:t>7.Развивающие игры от 1 до 3 лет Светлана Кантор. </a:t>
            </a:r>
            <a:r>
              <a:rPr lang="ru-RU" sz="1400" b="1" i="1" smtClean="0"/>
              <a:t>Москва Айрис Пресс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0141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dirty="0" smtClean="0"/>
              <a:t>                Спасибо за внимание!!!!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1600" b="1" i="1" dirty="0"/>
              <a:t>Проект «Мои игрушки</a:t>
            </a:r>
            <a:r>
              <a:rPr lang="ru-RU" sz="1600" b="1" i="1" dirty="0" smtClean="0"/>
              <a:t>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Группа раннего </a:t>
            </a:r>
            <a:r>
              <a:rPr lang="ru-RU" sz="1600" b="1" i="1" dirty="0" smtClean="0"/>
              <a:t>возраста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772816"/>
            <a:ext cx="5040560" cy="3950253"/>
          </a:xfrm>
        </p:spPr>
        <p:txBody>
          <a:bodyPr>
            <a:normAutofit lnSpcReduction="10000"/>
          </a:bodyPr>
          <a:lstStyle/>
          <a:p>
            <a:r>
              <a:rPr lang="ru-RU" sz="1200" b="1" i="1" dirty="0"/>
              <a:t>Тема:</a:t>
            </a:r>
            <a:r>
              <a:rPr lang="ru-RU" sz="1200" dirty="0"/>
              <a:t> «Мои игрушки».</a:t>
            </a:r>
          </a:p>
          <a:p>
            <a:r>
              <a:rPr lang="ru-RU" sz="1200" b="1" i="1" dirty="0"/>
              <a:t>Тип проекта: </a:t>
            </a:r>
            <a:r>
              <a:rPr lang="ru-RU" sz="1200" dirty="0"/>
              <a:t>Познавательный, ознакомительный, творческий.</a:t>
            </a:r>
          </a:p>
          <a:p>
            <a:r>
              <a:rPr lang="ru-RU" sz="1200" b="1" i="1" dirty="0"/>
              <a:t>Вид проекта:</a:t>
            </a:r>
            <a:r>
              <a:rPr lang="ru-RU" sz="1200" dirty="0"/>
              <a:t> групповой</a:t>
            </a:r>
          </a:p>
          <a:p>
            <a:r>
              <a:rPr lang="ru-RU" sz="1200" b="1" i="1" dirty="0"/>
              <a:t>Продолжительность проекта:</a:t>
            </a:r>
            <a:r>
              <a:rPr lang="ru-RU" sz="1200" dirty="0"/>
              <a:t> краткосрочный 1 неделя</a:t>
            </a:r>
          </a:p>
          <a:p>
            <a:r>
              <a:rPr lang="ru-RU" sz="1200" b="1" i="1" dirty="0"/>
              <a:t>Участники проекта:</a:t>
            </a:r>
            <a:r>
              <a:rPr lang="ru-RU" sz="1200" dirty="0"/>
              <a:t> дети 2-3 лет, педагоги, родители воспитанников.</a:t>
            </a:r>
          </a:p>
          <a:p>
            <a:r>
              <a:rPr lang="ru-RU" sz="1200" b="1" i="1" dirty="0"/>
              <a:t>Актуальность проекта:</a:t>
            </a:r>
            <a:r>
              <a:rPr lang="ru-RU" sz="1200" dirty="0"/>
              <a:t> Живое общение с книгой, которую малыш «читает» с мамой-весомый шаг к развитию его образного мышления и </a:t>
            </a:r>
            <a:r>
              <a:rPr lang="ru-RU" sz="1200" dirty="0" err="1" smtClean="0"/>
              <a:t>интелекта.С</a:t>
            </a:r>
            <a:r>
              <a:rPr lang="ru-RU" sz="1200" dirty="0" smtClean="0"/>
              <a:t> </a:t>
            </a:r>
            <a:r>
              <a:rPr lang="ru-RU" sz="1200" dirty="0"/>
              <a:t>помощью печатного слова родители могут найти самый короткий путь к пониманию малышом, что такое доброта, щедрость, благородство, настоящая дружба. Данный проект даст возможность познакомиться с творчеством Агнии Львовны </a:t>
            </a:r>
            <a:r>
              <a:rPr lang="ru-RU" sz="1200" dirty="0" err="1"/>
              <a:t>Барто</a:t>
            </a:r>
            <a:r>
              <a:rPr lang="ru-RU" sz="1200" dirty="0"/>
              <a:t>. Благодаря ей ребенок учится осмысливать свои поступки. На произведениях </a:t>
            </a:r>
            <a:r>
              <a:rPr lang="ru-RU" sz="1200" dirty="0" err="1"/>
              <a:t>А.Барто</a:t>
            </a:r>
            <a:r>
              <a:rPr lang="ru-RU" sz="1200" dirty="0"/>
              <a:t> выросло не одно поколение детей. Художественная литература и привитие любви к книге –это проблема нашего времени.</a:t>
            </a:r>
          </a:p>
          <a:p>
            <a:r>
              <a:rPr lang="ru-RU" sz="1200" b="1" i="1" dirty="0"/>
              <a:t>Цель проекта: </a:t>
            </a:r>
            <a:r>
              <a:rPr lang="ru-RU" sz="1200" dirty="0"/>
              <a:t>познакомить детей с писательницей Агнией </a:t>
            </a:r>
            <a:r>
              <a:rPr lang="ru-RU" sz="1200" dirty="0" err="1"/>
              <a:t>Барто</a:t>
            </a:r>
            <a:r>
              <a:rPr lang="ru-RU" sz="1200" dirty="0"/>
              <a:t> и ее творчеством. Приобщение детей к художественной литературе. Взаимодействовать с родителями в процессе заучивания стихов </a:t>
            </a:r>
            <a:r>
              <a:rPr lang="ru-RU" sz="1200" dirty="0" err="1"/>
              <a:t>А.Барто</a:t>
            </a:r>
            <a:r>
              <a:rPr lang="ru-RU" sz="1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508250"/>
            <a:ext cx="2466975" cy="22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Задачи проекта: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552728" cy="4392487"/>
          </a:xfrm>
        </p:spPr>
        <p:txBody>
          <a:bodyPr>
            <a:normAutofit/>
          </a:bodyPr>
          <a:lstStyle/>
          <a:p>
            <a:endParaRPr lang="ru-RU" sz="1200" dirty="0"/>
          </a:p>
          <a:p>
            <a:r>
              <a:rPr lang="ru-RU" sz="1200" b="1" dirty="0"/>
              <a:t>Образовательные:</a:t>
            </a:r>
            <a:r>
              <a:rPr lang="ru-RU" sz="1200" dirty="0"/>
              <a:t> познакомить детей с поэтессой </a:t>
            </a:r>
            <a:r>
              <a:rPr lang="ru-RU" sz="1200" dirty="0" err="1"/>
              <a:t>А.Барто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Учить </a:t>
            </a:r>
            <a:r>
              <a:rPr lang="ru-RU" sz="1200" dirty="0"/>
              <a:t>детей пересказывать небольшие стихи </a:t>
            </a:r>
            <a:r>
              <a:rPr lang="ru-RU" sz="1200" dirty="0" err="1"/>
              <a:t>А.Барто</a:t>
            </a:r>
            <a:r>
              <a:rPr lang="ru-RU" sz="1200" dirty="0"/>
              <a:t> наизусть.</a:t>
            </a:r>
          </a:p>
          <a:p>
            <a:pPr marL="0" indent="0">
              <a:buNone/>
            </a:pPr>
            <a:r>
              <a:rPr lang="ru-RU" sz="1200" dirty="0" smtClean="0"/>
              <a:t> Развивать </a:t>
            </a:r>
            <a:r>
              <a:rPr lang="ru-RU" sz="1200" dirty="0"/>
              <a:t>речь детей. </a:t>
            </a:r>
          </a:p>
          <a:p>
            <a:r>
              <a:rPr lang="ru-RU" sz="1200" b="1" dirty="0"/>
              <a:t>Воспитательные:</a:t>
            </a:r>
            <a:r>
              <a:rPr lang="ru-RU" sz="1200" dirty="0"/>
              <a:t> воспитывать бережное отношение к книгам и игрушкам. Умения слушать.</a:t>
            </a:r>
          </a:p>
          <a:p>
            <a:r>
              <a:rPr lang="ru-RU" sz="1200" b="1" dirty="0"/>
              <a:t>Развивающие:</a:t>
            </a:r>
            <a:r>
              <a:rPr lang="ru-RU" sz="1200" dirty="0"/>
              <a:t> развивать мелкую моторику, эстетический вкус.</a:t>
            </a:r>
          </a:p>
          <a:p>
            <a:r>
              <a:rPr lang="ru-RU" sz="1200" b="1" i="1" dirty="0"/>
              <a:t>Предполагаемый результат:</a:t>
            </a:r>
            <a:r>
              <a:rPr lang="ru-RU" sz="1200" dirty="0"/>
              <a:t> проявляют доброту, заботу, бережное отношение к игрушкам; возрастает речевая активность детей в разных видах деятельности, овладевают знаниями о свойствах, качествах и функциональном назначении игрушек</a:t>
            </a:r>
          </a:p>
          <a:p>
            <a:r>
              <a:rPr lang="ru-RU" sz="1200" b="1" i="1" dirty="0"/>
              <a:t>Подготовительный этап:</a:t>
            </a:r>
            <a:r>
              <a:rPr lang="ru-RU" sz="1200" dirty="0"/>
              <a:t> Подбор материалов о жизни и творчестве А. Л. </a:t>
            </a:r>
            <a:r>
              <a:rPr lang="ru-RU" sz="1200" dirty="0" err="1"/>
              <a:t>Барто</a:t>
            </a:r>
            <a:r>
              <a:rPr lang="ru-RU" sz="1200" dirty="0"/>
              <a:t>: сборники стихотворений А. Л. </a:t>
            </a:r>
            <a:r>
              <a:rPr lang="ru-RU" sz="1200" dirty="0" err="1"/>
              <a:t>Барто</a:t>
            </a:r>
            <a:r>
              <a:rPr lang="ru-RU" sz="1200" dirty="0"/>
              <a:t>; иллюстрации к произведениям, репродукции рисунков, фотографии по биографии А. Л. </a:t>
            </a:r>
            <a:r>
              <a:rPr lang="ru-RU" sz="1200" dirty="0" err="1"/>
              <a:t>Барто</a:t>
            </a:r>
            <a:r>
              <a:rPr lang="ru-RU" sz="1200" dirty="0"/>
              <a:t>, аудиозаписи со стихотворениями А. Л. </a:t>
            </a:r>
            <a:r>
              <a:rPr lang="ru-RU" sz="1200" dirty="0" err="1"/>
              <a:t>Барто</a:t>
            </a:r>
            <a:r>
              <a:rPr lang="ru-RU" sz="1200" dirty="0"/>
              <a:t>; методическая литература; </a:t>
            </a:r>
            <a:r>
              <a:rPr lang="ru-RU" sz="1200" dirty="0" err="1"/>
              <a:t>интернет-ресурсы</a:t>
            </a:r>
            <a:r>
              <a:rPr lang="ru-RU" sz="1200" dirty="0"/>
              <a:t>.</a:t>
            </a:r>
          </a:p>
          <a:p>
            <a:r>
              <a:rPr lang="ru-RU" sz="1200" dirty="0"/>
              <a:t>Выставка книг </a:t>
            </a:r>
            <a:r>
              <a:rPr lang="ru-RU" sz="1200" dirty="0" err="1"/>
              <a:t>А.Барто</a:t>
            </a:r>
            <a:r>
              <a:rPr lang="ru-RU" sz="1200" dirty="0"/>
              <a:t>. Чтение стихотворений </a:t>
            </a:r>
            <a:r>
              <a:rPr lang="ru-RU" sz="1200" dirty="0" err="1"/>
              <a:t>А.Барто</a:t>
            </a:r>
            <a:r>
              <a:rPr lang="ru-RU" sz="1200" dirty="0"/>
              <a:t>, рассматривание иллюстраций к стихотворениям. Выставки детских рисунков по произведением </a:t>
            </a:r>
            <a:r>
              <a:rPr lang="ru-RU" sz="1200" dirty="0" err="1"/>
              <a:t>А.Барто</a:t>
            </a:r>
            <a:r>
              <a:rPr lang="ru-RU" sz="1200" dirty="0"/>
              <a:t>. Самостоятельная художественная деятельность в центре творчества: раскрашивание картинок по стихам </a:t>
            </a:r>
            <a:r>
              <a:rPr lang="ru-RU" sz="1200" dirty="0" err="1"/>
              <a:t>А.Барто</a:t>
            </a:r>
            <a:r>
              <a:rPr lang="ru-RU" sz="1200" dirty="0"/>
              <a:t>. Опрос родителей о том, какие книги дома читают, есть ли в домашней библиотеке произведения А. Л. </a:t>
            </a:r>
            <a:r>
              <a:rPr lang="ru-RU" sz="1200" dirty="0" err="1"/>
              <a:t>Барто</a:t>
            </a:r>
            <a:r>
              <a:rPr lang="ru-RU" sz="1200" dirty="0"/>
              <a:t>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1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17582"/>
            <a:ext cx="4968552" cy="3043466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1.Утренняя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гимнастика</a:t>
            </a:r>
            <a:b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2.Развивающие 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игры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3.Сюжетно-ролевые игры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4.Лепка: Лепим «Мячик»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5.Воспитание К.Г.Н «Купание куклы Маши»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6.Конструирование «Скамейка для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Зайки»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7.Художественно-эстетическое развитие.</a:t>
            </a:r>
            <a:b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Основной 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этап: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организовать занятия, беседы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-чтение художественной литературы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-проведение игр </a:t>
            </a:r>
            <a:r>
              <a: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4437113"/>
            <a:ext cx="4086225" cy="11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/>
              <a:t>Утренняя гимнастика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«Любимые игрушки»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3168352" cy="4464495"/>
          </a:xfrm>
        </p:spPr>
        <p:txBody>
          <a:bodyPr>
            <a:normAutofit/>
          </a:bodyPr>
          <a:lstStyle/>
          <a:p>
            <a:r>
              <a:rPr lang="ru-RU" sz="1100" dirty="0" smtClean="0"/>
              <a:t>Упражнение </a:t>
            </a:r>
            <a:r>
              <a:rPr lang="ru-RU" sz="1100" b="1" dirty="0"/>
              <a:t>«Кукла». </a:t>
            </a:r>
            <a:r>
              <a:rPr lang="ru-RU" sz="1100" dirty="0"/>
              <a:t>И.П-стоя, руки опущены. Поднять руки перед собой-вверх. Вернуться в И.П. Повторить 5 раз. Темп медленный.</a:t>
            </a:r>
          </a:p>
          <a:p>
            <a:r>
              <a:rPr lang="ru-RU" sz="1100" dirty="0"/>
              <a:t>Упражнение </a:t>
            </a:r>
            <a:r>
              <a:rPr lang="ru-RU" sz="1100" b="1" dirty="0"/>
              <a:t>«Неваляшка». </a:t>
            </a:r>
            <a:r>
              <a:rPr lang="ru-RU" sz="1100" dirty="0"/>
              <a:t>И.П-сидя, ноги раздвинуты, руки на поясе. Наклонится вперед. Вернутся в И.П. Повторить 4 раза. Темп медленный.</a:t>
            </a:r>
          </a:p>
          <a:p>
            <a:r>
              <a:rPr lang="ru-RU" sz="1100" dirty="0"/>
              <a:t>Упражнение </a:t>
            </a:r>
            <a:r>
              <a:rPr lang="ru-RU" sz="1100" b="1" dirty="0"/>
              <a:t>«Медвежонок» </a:t>
            </a:r>
            <a:r>
              <a:rPr lang="ru-RU" sz="1100" dirty="0"/>
              <a:t>И.П лежа на спине, ноги вместе, руки вдоль туловища. Поднять одну ногу, опустить. То же другой ногой. Повторить по 3 раза каждой ногой. Темп умеренный.</a:t>
            </a:r>
          </a:p>
          <a:p>
            <a:r>
              <a:rPr lang="ru-RU" sz="1100" dirty="0"/>
              <a:t>Упражнение </a:t>
            </a:r>
            <a:r>
              <a:rPr lang="ru-RU" sz="1100" b="1" dirty="0"/>
              <a:t>«Веселый мячик». </a:t>
            </a:r>
            <a:r>
              <a:rPr lang="ru-RU" sz="1100" dirty="0"/>
              <a:t>И.П-стоя, руки произвольно. Подпрыгивание на месте. Повторить 2 раза по 10 секунд.</a:t>
            </a:r>
          </a:p>
          <a:p>
            <a:r>
              <a:rPr lang="ru-RU" sz="1100" b="1" i="1" dirty="0"/>
              <a:t>Заключительная часть.</a:t>
            </a:r>
            <a:endParaRPr lang="ru-RU" sz="1100" dirty="0"/>
          </a:p>
          <a:p>
            <a:r>
              <a:rPr lang="ru-RU" sz="1100" dirty="0"/>
              <a:t>Поиграем в игру </a:t>
            </a:r>
            <a:r>
              <a:rPr lang="ru-RU" sz="1100" b="1" dirty="0"/>
              <a:t>«Найди игрушку»</a:t>
            </a:r>
          </a:p>
          <a:p>
            <a:r>
              <a:rPr lang="ru-RU" sz="1100" dirty="0"/>
              <a:t>В центре группы посадить на пол игрушки-куклу и медвежонка. Дети бегут за воспитателем по кругу. </a:t>
            </a:r>
          </a:p>
          <a:p>
            <a:r>
              <a:rPr lang="ru-RU" sz="1100" dirty="0"/>
              <a:t>По сигналу педагога девочки подбегают к кукле, а мальчики к мишке. Повторить 2 раза.</a:t>
            </a:r>
          </a:p>
          <a:p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39" y="1739835"/>
            <a:ext cx="3219822" cy="42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Чтение стихотворений </a:t>
            </a:r>
            <a:r>
              <a:rPr lang="ru-RU" sz="1600" b="1" i="1" dirty="0" err="1"/>
              <a:t>А.Барто</a:t>
            </a:r>
            <a:r>
              <a:rPr lang="ru-RU" sz="1600" b="1" i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Барабан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Левой, правой, левой, правой! </a:t>
            </a:r>
            <a:br>
              <a:rPr lang="ru-RU" sz="1000" dirty="0"/>
            </a:br>
            <a:r>
              <a:rPr lang="ru-RU" sz="1000" dirty="0"/>
              <a:t>На парад идёт отряд.</a:t>
            </a:r>
            <a:br>
              <a:rPr lang="ru-RU" sz="1000" dirty="0"/>
            </a:br>
            <a:r>
              <a:rPr lang="ru-RU" sz="1000" dirty="0"/>
              <a:t> На парад идёт отряд.</a:t>
            </a:r>
            <a:br>
              <a:rPr lang="ru-RU" sz="1000" dirty="0"/>
            </a:br>
            <a:r>
              <a:rPr lang="ru-RU" sz="1000" dirty="0"/>
              <a:t>Барабанщик очень рад:</a:t>
            </a:r>
            <a:br>
              <a:rPr lang="ru-RU" sz="1000" dirty="0"/>
            </a:br>
            <a:r>
              <a:rPr lang="ru-RU" sz="1000" dirty="0"/>
              <a:t>Барабанит, барабанит</a:t>
            </a:r>
            <a:br>
              <a:rPr lang="ru-RU" sz="1000" dirty="0"/>
            </a:br>
            <a:r>
              <a:rPr lang="ru-RU" sz="1000" dirty="0"/>
              <a:t>Полтора часа подряд!</a:t>
            </a:r>
            <a:br>
              <a:rPr lang="ru-RU" sz="1000" dirty="0"/>
            </a:br>
            <a:r>
              <a:rPr lang="ru-RU" sz="1000" b="1" i="1" dirty="0"/>
              <a:t> 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3252976" cy="3603812"/>
          </a:xfrm>
        </p:spPr>
        <p:txBody>
          <a:bodyPr>
            <a:normAutofit/>
          </a:bodyPr>
          <a:lstStyle/>
          <a:p>
            <a:r>
              <a:rPr lang="ru-RU" sz="900" b="1" i="1" dirty="0"/>
              <a:t>Мячик</a:t>
            </a:r>
            <a:endParaRPr lang="ru-RU" sz="900" dirty="0"/>
          </a:p>
          <a:p>
            <a:r>
              <a:rPr lang="ru-RU" sz="900" dirty="0"/>
              <a:t>Наша Таня громко плачет: </a:t>
            </a:r>
            <a:r>
              <a:rPr lang="ru-RU" sz="900" dirty="0" smtClean="0"/>
              <a:t>      </a:t>
            </a:r>
            <a:endParaRPr lang="ru-RU" sz="900" dirty="0"/>
          </a:p>
          <a:p>
            <a:r>
              <a:rPr lang="ru-RU" sz="900" dirty="0" smtClean="0"/>
              <a:t>Уронила в речку мячик. </a:t>
            </a:r>
          </a:p>
          <a:p>
            <a:r>
              <a:rPr lang="ru-RU" sz="900" dirty="0" smtClean="0"/>
              <a:t>-</a:t>
            </a:r>
            <a:r>
              <a:rPr lang="ru-RU" sz="900" dirty="0"/>
              <a:t>Тише, Танечка, не плачь:</a:t>
            </a:r>
          </a:p>
          <a:p>
            <a:r>
              <a:rPr lang="ru-RU" sz="900" dirty="0"/>
              <a:t>Не утонет в речке мяч.</a:t>
            </a:r>
          </a:p>
          <a:p>
            <a:r>
              <a:rPr lang="ru-RU" sz="900" b="1" i="1" dirty="0"/>
              <a:t>Мишка</a:t>
            </a:r>
            <a:endParaRPr lang="ru-RU" sz="900" dirty="0"/>
          </a:p>
          <a:p>
            <a:r>
              <a:rPr lang="ru-RU" sz="900" dirty="0"/>
              <a:t>Уронили мишку на пол</a:t>
            </a:r>
          </a:p>
          <a:p>
            <a:r>
              <a:rPr lang="ru-RU" sz="900" dirty="0"/>
              <a:t> Оторвали мишке лапу. </a:t>
            </a:r>
          </a:p>
          <a:p>
            <a:r>
              <a:rPr lang="ru-RU" sz="900" dirty="0"/>
              <a:t>Все равно его не брошу —Потому что он хороший.</a:t>
            </a:r>
          </a:p>
          <a:p>
            <a:r>
              <a:rPr lang="ru-RU" sz="800" b="1" i="1" dirty="0"/>
              <a:t>Погремушка</a:t>
            </a:r>
            <a:endParaRPr lang="ru-RU" sz="800" dirty="0"/>
          </a:p>
          <a:p>
            <a:r>
              <a:rPr lang="ru-RU" sz="800" b="1" i="1" dirty="0"/>
              <a:t> </a:t>
            </a:r>
            <a:r>
              <a:rPr lang="ru-RU" sz="800" dirty="0"/>
              <a:t>Как большой, сидит Андрюшка </a:t>
            </a:r>
          </a:p>
          <a:p>
            <a:r>
              <a:rPr lang="ru-RU" sz="800" dirty="0"/>
              <a:t>На ковре перед крыльцом.</a:t>
            </a:r>
          </a:p>
          <a:p>
            <a:r>
              <a:rPr lang="ru-RU" sz="800" dirty="0"/>
              <a:t> У него в руках игрушка — Погремушка с бубенцом. </a:t>
            </a:r>
          </a:p>
          <a:p>
            <a:r>
              <a:rPr lang="ru-RU" sz="800" dirty="0"/>
              <a:t>Мальчик смотрит — что за чудо?</a:t>
            </a:r>
          </a:p>
          <a:p>
            <a:r>
              <a:rPr lang="ru-RU" sz="800" dirty="0"/>
              <a:t> Мальчик очень удивлён, </a:t>
            </a:r>
          </a:p>
          <a:p>
            <a:r>
              <a:rPr lang="ru-RU" sz="800" dirty="0"/>
              <a:t>Не поймёт он: ну откуда раздаётся этот звон?</a:t>
            </a:r>
          </a:p>
          <a:p>
            <a:r>
              <a:rPr lang="ru-RU" sz="800" b="1" i="1" dirty="0"/>
              <a:t>Грузовик</a:t>
            </a:r>
            <a:endParaRPr lang="ru-RU" sz="800" dirty="0"/>
          </a:p>
          <a:p>
            <a:r>
              <a:rPr lang="ru-RU" sz="800" dirty="0"/>
              <a:t>Нет, напрасно мы решили</a:t>
            </a:r>
          </a:p>
          <a:p>
            <a:r>
              <a:rPr lang="ru-RU" sz="800" dirty="0"/>
              <a:t> Прокатить кота в машине: Кот кататься не привык </a:t>
            </a:r>
          </a:p>
          <a:p>
            <a:r>
              <a:rPr lang="ru-RU" sz="800" dirty="0"/>
              <a:t>— Опрокинул грузовик.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3908" y="223814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Флажок</a:t>
            </a:r>
            <a:r>
              <a:rPr lang="ru-RU" sz="800" dirty="0"/>
              <a:t> </a:t>
            </a:r>
          </a:p>
          <a:p>
            <a:r>
              <a:rPr lang="ru-RU" sz="800" dirty="0"/>
              <a:t>Горит на солнышке Флажок, </a:t>
            </a:r>
          </a:p>
          <a:p>
            <a:r>
              <a:rPr lang="ru-RU" sz="800" dirty="0"/>
              <a:t>Как будто я Огонь зажёг.</a:t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b="1" i="1" dirty="0"/>
              <a:t>Самолёт</a:t>
            </a:r>
            <a:r>
              <a:rPr lang="ru-RU" sz="800" dirty="0"/>
              <a:t> </a:t>
            </a:r>
          </a:p>
          <a:p>
            <a:r>
              <a:rPr lang="ru-RU" sz="800" dirty="0"/>
              <a:t>Самолет построим сами, </a:t>
            </a:r>
          </a:p>
          <a:p>
            <a:r>
              <a:rPr lang="ru-RU" sz="800" dirty="0"/>
              <a:t>Понесёмся над лесами. </a:t>
            </a:r>
          </a:p>
          <a:p>
            <a:r>
              <a:rPr lang="ru-RU" sz="800" dirty="0"/>
              <a:t>Понесёмся над лесами, </a:t>
            </a:r>
          </a:p>
          <a:p>
            <a:r>
              <a:rPr lang="ru-RU" sz="800" dirty="0"/>
              <a:t>А потом вернёмся к маме.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556792"/>
            <a:ext cx="1656184" cy="213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Зайка</a:t>
            </a:r>
            <a:r>
              <a:rPr lang="ru-RU" sz="800" dirty="0"/>
              <a:t> </a:t>
            </a:r>
          </a:p>
          <a:p>
            <a:r>
              <a:rPr lang="ru-RU" sz="800" dirty="0"/>
              <a:t>Зайку бросила хозяйка</a:t>
            </a:r>
          </a:p>
          <a:p>
            <a:r>
              <a:rPr lang="ru-RU" sz="800" dirty="0"/>
              <a:t> — Под дождём остался зайка. </a:t>
            </a:r>
          </a:p>
          <a:p>
            <a:r>
              <a:rPr lang="ru-RU" sz="800" dirty="0"/>
              <a:t>Со скамейки слезть не мог,</a:t>
            </a:r>
          </a:p>
          <a:p>
            <a:r>
              <a:rPr lang="ru-RU" sz="800" dirty="0"/>
              <a:t> Весь до ниточки промок.</a:t>
            </a:r>
            <a:br>
              <a:rPr lang="ru-RU" sz="800" dirty="0"/>
            </a:br>
            <a:r>
              <a:rPr lang="ru-RU" sz="800" b="1" i="1" dirty="0"/>
              <a:t>Слон</a:t>
            </a:r>
            <a:endParaRPr lang="ru-RU" sz="800" dirty="0"/>
          </a:p>
          <a:p>
            <a:r>
              <a:rPr lang="ru-RU" sz="800" dirty="0"/>
              <a:t>Спать пора!</a:t>
            </a:r>
          </a:p>
          <a:p>
            <a:r>
              <a:rPr lang="ru-RU" sz="800" dirty="0"/>
              <a:t> Уснул бычок,</a:t>
            </a:r>
          </a:p>
          <a:p>
            <a:r>
              <a:rPr lang="ru-RU" sz="800" dirty="0"/>
              <a:t>Лег в коробку на бочок.</a:t>
            </a:r>
          </a:p>
          <a:p>
            <a:r>
              <a:rPr lang="ru-RU" sz="800" dirty="0"/>
              <a:t>Сонный мишка лег в кровать</a:t>
            </a:r>
          </a:p>
          <a:p>
            <a:r>
              <a:rPr lang="ru-RU" sz="800" dirty="0"/>
              <a:t>Только слон не хочет спать.</a:t>
            </a:r>
          </a:p>
          <a:p>
            <a:r>
              <a:rPr lang="ru-RU" sz="800" dirty="0"/>
              <a:t>Головой кивает слон,</a:t>
            </a:r>
          </a:p>
          <a:p>
            <a:r>
              <a:rPr lang="ru-RU" sz="800" dirty="0"/>
              <a:t>Он слонихе шлет поклон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75493"/>
            <a:ext cx="4032448" cy="24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 Рассматривание иллюстраций к произведениям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Дети самостоятельно рассматривают иллюстрации к произведениям </a:t>
            </a:r>
            <a:r>
              <a:rPr lang="ru-RU" sz="1400" dirty="0" err="1"/>
              <a:t>А.Барто</a:t>
            </a:r>
            <a:r>
              <a:rPr lang="ru-RU" sz="1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28" y="2153764"/>
            <a:ext cx="3603625" cy="26977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2877" y="2155995"/>
            <a:ext cx="3621378" cy="27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i="1" dirty="0"/>
              <a:t>Сюжетно-ролевая игра.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«Магазин игрушек» Цель: воспитывать вежливость и внимательность друг к другу.</a:t>
            </a:r>
            <a:br>
              <a:rPr lang="ru-RU" sz="1400" dirty="0"/>
            </a:br>
            <a:r>
              <a:rPr lang="ru-RU" sz="1400" dirty="0"/>
              <a:t>Один ребенок назначается продавцом. Перед ним на столе разложены игрушки. Дети выстраиваются и «покупают» по одной игрушке. Продавцы меняются несколько раз в ходе игры.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133" y="2544516"/>
            <a:ext cx="3497169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855" y="3075897"/>
            <a:ext cx="3527440" cy="236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4806" y="2245626"/>
            <a:ext cx="3864099" cy="26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Самостоятельная художественная деятельность в центре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творчества: Раскрашивание картинок по стихам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Цель: </a:t>
            </a:r>
            <a:r>
              <a:rPr lang="ru-RU" sz="1400" dirty="0"/>
              <a:t>продолжать учить детей закрашивать силуэт с помощью карандашей. </a:t>
            </a:r>
            <a:br>
              <a:rPr lang="ru-RU" sz="1400" dirty="0"/>
            </a:br>
            <a:r>
              <a:rPr lang="ru-RU" sz="1400" dirty="0"/>
              <a:t>Обучать правильным приемам закрашивания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775692" cy="20779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696180" cy="2018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8" y="3772097"/>
            <a:ext cx="1835696" cy="1374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" y="4229917"/>
            <a:ext cx="2448272" cy="1832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91" y="4085348"/>
            <a:ext cx="2532648" cy="18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203</TotalTime>
  <Words>626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проект подготовила: Воспитатель: Пестерникова Т.А    </vt:lpstr>
      <vt:lpstr>Проект «Мои игрушки»                                Группа раннего возраста</vt:lpstr>
      <vt:lpstr>Задачи проекта: </vt:lpstr>
      <vt:lpstr>1.Утренняя гимнастика 2.Развивающие игры 3.Сюжетно-ролевые игры 4.Лепка: Лепим «Мячик» 5.Воспитание К.Г.Н «Купание куклы Маши» 6.Конструирование «Скамейка для Зайки» 7.Художественно-эстетическое развитие. Основной этап: -организовать занятия, беседы -чтение художественной литературы -проведение игр  </vt:lpstr>
      <vt:lpstr>Утренняя гимнастика  «Любимые игрушки» </vt:lpstr>
      <vt:lpstr>Чтение стихотворений А.Барто. Барабан Левой, правой, левой, правой!  На парад идёт отряд.  На парад идёт отряд. Барабанщик очень рад: Барабанит, барабанит Полтора часа подряд!   </vt:lpstr>
      <vt:lpstr> Рассматривание иллюстраций к произведениям А.Барто. Дети самостоятельно рассматривают иллюстрации к произведениям А.Барто.</vt:lpstr>
      <vt:lpstr>Сюжетно-ролевая игра.  «Магазин игрушек» Цель: воспитывать вежливость и внимательность друг к другу. Один ребенок назначается продавцом. Перед ним на столе разложены игрушки. Дети выстраиваются и «покупают» по одной игрушке. Продавцы меняются несколько раз в ходе игры. </vt:lpstr>
      <vt:lpstr>Самостоятельная художественная деятельность в центре  творчества: Раскрашивание картинок по стихам А.Барто. Цель: продолжать учить детей закрашивать силуэт с помощью карандашей.  Обучать правильным приемам закрашивания </vt:lpstr>
      <vt:lpstr>Лепка: Лепим «Мячик» Цель: учить детей скатывать маленькие шарики из пластилина между ладоней и расплющивать их сверху пальцем на картоне; развивать тактильные ощущения; - Учить анализировать стихотворение; развивать внимание, речь и мышление. </vt:lpstr>
      <vt:lpstr>Выставка книг А.Барто.  Цель: формирование у дошкольников интереса к художественной литературе, воспитание бережного отношения к книге. </vt:lpstr>
      <vt:lpstr>Выставка детских рисунков по произведением А.Барто. Цель: вызвать радостное настроение детей и родителей в совместном творчестве.</vt:lpstr>
      <vt:lpstr>Воспитание К.Г.Н у детей: «Купание куклы Маши»   Цель: продолжать формировать у детей культурно гигиенические навыки, стремление к чистоплотности; создать радостное, эмоциональное настроение; побуждать детей к отзывчивости и сочувствию, вызвать желание прийти на помощь попавшей в беду кукле; использовать в работе с детьми здоровьесберегающие технологии: пальчиковые игры и упражнения. </vt:lpstr>
      <vt:lpstr>Конструирование «Скамейка для Зайки» Цель: обучать детей сознанию элементарных построек. </vt:lpstr>
      <vt:lpstr>Моя любимая игрушка.</vt:lpstr>
      <vt:lpstr>Полученные результаты: Все дети с увлечением рассматривали иллюстрации книг Агнии Барто, с интересом слушали как знакомые стихи, так и неизвестные им ранее произведения. Достигнуты заметные успехи в развитии общения. Активно и с интересом ребята участвовали в инсценировке стихотворений, что способствовало развитию памяти, совершенствованию художественно-речевых и исполнительских умений детей и воспитанию любви к художественной литературе. Большинство детей свободно цитируют отрывки из любимых стихотворений. В ходе реализации проекта стала более тесной связь родителей с детьми и с воспитателем.  </vt:lpstr>
      <vt:lpstr>Список используемой литературы: 1.А.Л.Барто «Игрушки»2000г 2. Источник: https://multi-mama.ru/agniya-barto-stihi-dlya-detej/#i-2 3.Л.В.Куцакова Конструирование и художественный труд в детском саду программа и конспекты занятий.2006г 4.Т.Е.Харченко «Мозайка Синтез» Москва 2020г «Любимы игрушки». 5.Д.Н.Колдина Творческий центр «Сфера» 2014г 6.Развивающие игры с малышами до трех лет.»Академия развития»2004г 7.Развивающие игры от 1 до 3 лет Светлана Кантор. Москва Айрис Пресс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419 г.Екатеринбурга</dc:title>
  <dc:creator>ПК</dc:creator>
  <cp:lastModifiedBy>Оксана Владимировна</cp:lastModifiedBy>
  <cp:revision>26</cp:revision>
  <dcterms:created xsi:type="dcterms:W3CDTF">2022-05-22T09:50:27Z</dcterms:created>
  <dcterms:modified xsi:type="dcterms:W3CDTF">2024-04-11T10:43:15Z</dcterms:modified>
</cp:coreProperties>
</file>