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4" y="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6225" y="1106894"/>
            <a:ext cx="8312784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6225" y="2022373"/>
            <a:ext cx="5274309" cy="170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1644"/>
            <a:ext cx="12192000" cy="2286635"/>
            <a:chOff x="0" y="4571644"/>
            <a:chExt cx="12192000" cy="2286635"/>
          </a:xfrm>
        </p:grpSpPr>
        <p:sp>
          <p:nvSpPr>
            <p:cNvPr id="3" name="object 3"/>
            <p:cNvSpPr/>
            <p:nvPr/>
          </p:nvSpPr>
          <p:spPr>
            <a:xfrm>
              <a:off x="0" y="4571644"/>
              <a:ext cx="12192000" cy="2286000"/>
            </a:xfrm>
            <a:custGeom>
              <a:avLst/>
              <a:gdLst/>
              <a:ahLst/>
              <a:cxnLst/>
              <a:rect l="l" t="t" r="r" b="b"/>
              <a:pathLst>
                <a:path w="12192000" h="2286000">
                  <a:moveTo>
                    <a:pt x="12191758" y="0"/>
                  </a:moveTo>
                  <a:lnTo>
                    <a:pt x="0" y="0"/>
                  </a:lnTo>
                  <a:lnTo>
                    <a:pt x="0" y="2285631"/>
                  </a:lnTo>
                  <a:lnTo>
                    <a:pt x="6095885" y="2285631"/>
                  </a:lnTo>
                  <a:lnTo>
                    <a:pt x="12191758" y="2285631"/>
                  </a:lnTo>
                  <a:lnTo>
                    <a:pt x="12191758" y="0"/>
                  </a:lnTo>
                  <a:close/>
                </a:path>
              </a:pathLst>
            </a:custGeom>
            <a:solidFill>
              <a:srgbClr val="D9E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3920" y="4960073"/>
              <a:ext cx="1551305" cy="1551305"/>
            </a:xfrm>
            <a:custGeom>
              <a:avLst/>
              <a:gdLst/>
              <a:ahLst/>
              <a:cxnLst/>
              <a:rect l="l" t="t" r="r" b="b"/>
              <a:pathLst>
                <a:path w="1551305" h="1551304">
                  <a:moveTo>
                    <a:pt x="775436" y="0"/>
                  </a:moveTo>
                  <a:lnTo>
                    <a:pt x="724550" y="1664"/>
                  </a:lnTo>
                  <a:lnTo>
                    <a:pt x="674052" y="6633"/>
                  </a:lnTo>
                  <a:lnTo>
                    <a:pt x="624094" y="14867"/>
                  </a:lnTo>
                  <a:lnTo>
                    <a:pt x="574828" y="26328"/>
                  </a:lnTo>
                  <a:lnTo>
                    <a:pt x="526406" y="40979"/>
                  </a:lnTo>
                  <a:lnTo>
                    <a:pt x="478979" y="58780"/>
                  </a:lnTo>
                  <a:lnTo>
                    <a:pt x="432699" y="79694"/>
                  </a:lnTo>
                  <a:lnTo>
                    <a:pt x="387718" y="103682"/>
                  </a:lnTo>
                  <a:lnTo>
                    <a:pt x="344522" y="130581"/>
                  </a:lnTo>
                  <a:lnTo>
                    <a:pt x="303300" y="160166"/>
                  </a:lnTo>
                  <a:lnTo>
                    <a:pt x="264171" y="192325"/>
                  </a:lnTo>
                  <a:lnTo>
                    <a:pt x="227252" y="226942"/>
                  </a:lnTo>
                  <a:lnTo>
                    <a:pt x="192661" y="263905"/>
                  </a:lnTo>
                  <a:lnTo>
                    <a:pt x="160516" y="303100"/>
                  </a:lnTo>
                  <a:lnTo>
                    <a:pt x="130936" y="344413"/>
                  </a:lnTo>
                  <a:lnTo>
                    <a:pt x="104038" y="387730"/>
                  </a:lnTo>
                  <a:lnTo>
                    <a:pt x="80034" y="432606"/>
                  </a:lnTo>
                  <a:lnTo>
                    <a:pt x="59080" y="478837"/>
                  </a:lnTo>
                  <a:lnTo>
                    <a:pt x="41222" y="526257"/>
                  </a:lnTo>
                  <a:lnTo>
                    <a:pt x="26506" y="574703"/>
                  </a:lnTo>
                  <a:lnTo>
                    <a:pt x="14979" y="624010"/>
                  </a:lnTo>
                  <a:lnTo>
                    <a:pt x="6688" y="674013"/>
                  </a:lnTo>
                  <a:lnTo>
                    <a:pt x="1679" y="724547"/>
                  </a:lnTo>
                  <a:lnTo>
                    <a:pt x="0" y="775449"/>
                  </a:lnTo>
                  <a:lnTo>
                    <a:pt x="1679" y="826350"/>
                  </a:lnTo>
                  <a:lnTo>
                    <a:pt x="6688" y="876885"/>
                  </a:lnTo>
                  <a:lnTo>
                    <a:pt x="14979" y="926888"/>
                  </a:lnTo>
                  <a:lnTo>
                    <a:pt x="26506" y="976195"/>
                  </a:lnTo>
                  <a:lnTo>
                    <a:pt x="41222" y="1024640"/>
                  </a:lnTo>
                  <a:lnTo>
                    <a:pt x="59080" y="1072061"/>
                  </a:lnTo>
                  <a:lnTo>
                    <a:pt x="80034" y="1118291"/>
                  </a:lnTo>
                  <a:lnTo>
                    <a:pt x="104038" y="1163167"/>
                  </a:lnTo>
                  <a:lnTo>
                    <a:pt x="130936" y="1206484"/>
                  </a:lnTo>
                  <a:lnTo>
                    <a:pt x="160516" y="1247797"/>
                  </a:lnTo>
                  <a:lnTo>
                    <a:pt x="192661" y="1286992"/>
                  </a:lnTo>
                  <a:lnTo>
                    <a:pt x="227252" y="1323954"/>
                  </a:lnTo>
                  <a:lnTo>
                    <a:pt x="264171" y="1358570"/>
                  </a:lnTo>
                  <a:lnTo>
                    <a:pt x="303300" y="1390726"/>
                  </a:lnTo>
                  <a:lnTo>
                    <a:pt x="344522" y="1420308"/>
                  </a:lnTo>
                  <a:lnTo>
                    <a:pt x="387718" y="1447203"/>
                  </a:lnTo>
                  <a:lnTo>
                    <a:pt x="432700" y="1471210"/>
                  </a:lnTo>
                  <a:lnTo>
                    <a:pt x="478985" y="1492166"/>
                  </a:lnTo>
                  <a:lnTo>
                    <a:pt x="526426" y="1510024"/>
                  </a:lnTo>
                  <a:lnTo>
                    <a:pt x="574875" y="1524739"/>
                  </a:lnTo>
                  <a:lnTo>
                    <a:pt x="624184" y="1536265"/>
                  </a:lnTo>
                  <a:lnTo>
                    <a:pt x="674207" y="1544554"/>
                  </a:lnTo>
                  <a:lnTo>
                    <a:pt x="724796" y="1549562"/>
                  </a:lnTo>
                  <a:lnTo>
                    <a:pt x="775804" y="1551241"/>
                  </a:lnTo>
                  <a:lnTo>
                    <a:pt x="826691" y="1549562"/>
                  </a:lnTo>
                  <a:lnTo>
                    <a:pt x="877189" y="1544554"/>
                  </a:lnTo>
                  <a:lnTo>
                    <a:pt x="927146" y="1536265"/>
                  </a:lnTo>
                  <a:lnTo>
                    <a:pt x="976412" y="1524739"/>
                  </a:lnTo>
                  <a:lnTo>
                    <a:pt x="1024834" y="1510024"/>
                  </a:lnTo>
                  <a:lnTo>
                    <a:pt x="1072261" y="1492166"/>
                  </a:lnTo>
                  <a:lnTo>
                    <a:pt x="1118541" y="1471210"/>
                  </a:lnTo>
                  <a:lnTo>
                    <a:pt x="1163523" y="1447203"/>
                  </a:lnTo>
                  <a:lnTo>
                    <a:pt x="1206719" y="1420308"/>
                  </a:lnTo>
                  <a:lnTo>
                    <a:pt x="1247940" y="1390726"/>
                  </a:lnTo>
                  <a:lnTo>
                    <a:pt x="1287070" y="1358570"/>
                  </a:lnTo>
                  <a:lnTo>
                    <a:pt x="1323989" y="1323954"/>
                  </a:lnTo>
                  <a:lnTo>
                    <a:pt x="1358580" y="1286992"/>
                  </a:lnTo>
                  <a:lnTo>
                    <a:pt x="1390724" y="1247797"/>
                  </a:lnTo>
                  <a:lnTo>
                    <a:pt x="1420305" y="1206484"/>
                  </a:lnTo>
                  <a:lnTo>
                    <a:pt x="1447203" y="1163167"/>
                  </a:lnTo>
                  <a:lnTo>
                    <a:pt x="1471206" y="1118291"/>
                  </a:lnTo>
                  <a:lnTo>
                    <a:pt x="1492160" y="1072061"/>
                  </a:lnTo>
                  <a:lnTo>
                    <a:pt x="1510019" y="1024640"/>
                  </a:lnTo>
                  <a:lnTo>
                    <a:pt x="1524735" y="976195"/>
                  </a:lnTo>
                  <a:lnTo>
                    <a:pt x="1536261" y="926888"/>
                  </a:lnTo>
                  <a:lnTo>
                    <a:pt x="1544552" y="876885"/>
                  </a:lnTo>
                  <a:lnTo>
                    <a:pt x="1549561" y="826350"/>
                  </a:lnTo>
                  <a:lnTo>
                    <a:pt x="1551241" y="775449"/>
                  </a:lnTo>
                  <a:lnTo>
                    <a:pt x="1549561" y="724547"/>
                  </a:lnTo>
                  <a:lnTo>
                    <a:pt x="1544552" y="674013"/>
                  </a:lnTo>
                  <a:lnTo>
                    <a:pt x="1536261" y="624010"/>
                  </a:lnTo>
                  <a:lnTo>
                    <a:pt x="1524735" y="574703"/>
                  </a:lnTo>
                  <a:lnTo>
                    <a:pt x="1510019" y="526257"/>
                  </a:lnTo>
                  <a:lnTo>
                    <a:pt x="1492160" y="478837"/>
                  </a:lnTo>
                  <a:lnTo>
                    <a:pt x="1471206" y="432606"/>
                  </a:lnTo>
                  <a:lnTo>
                    <a:pt x="1447203" y="387730"/>
                  </a:lnTo>
                  <a:lnTo>
                    <a:pt x="1420305" y="344413"/>
                  </a:lnTo>
                  <a:lnTo>
                    <a:pt x="1390724" y="303100"/>
                  </a:lnTo>
                  <a:lnTo>
                    <a:pt x="1358580" y="263905"/>
                  </a:lnTo>
                  <a:lnTo>
                    <a:pt x="1323989" y="226942"/>
                  </a:lnTo>
                  <a:lnTo>
                    <a:pt x="1287070" y="192325"/>
                  </a:lnTo>
                  <a:lnTo>
                    <a:pt x="1247940" y="160166"/>
                  </a:lnTo>
                  <a:lnTo>
                    <a:pt x="1206719" y="130581"/>
                  </a:lnTo>
                  <a:lnTo>
                    <a:pt x="1163523" y="103682"/>
                  </a:lnTo>
                  <a:lnTo>
                    <a:pt x="1118540" y="79694"/>
                  </a:lnTo>
                  <a:lnTo>
                    <a:pt x="1072255" y="58780"/>
                  </a:lnTo>
                  <a:lnTo>
                    <a:pt x="1024815" y="40979"/>
                  </a:lnTo>
                  <a:lnTo>
                    <a:pt x="976366" y="26328"/>
                  </a:lnTo>
                  <a:lnTo>
                    <a:pt x="927056" y="14867"/>
                  </a:lnTo>
                  <a:lnTo>
                    <a:pt x="877033" y="6633"/>
                  </a:lnTo>
                  <a:lnTo>
                    <a:pt x="826444" y="1664"/>
                  </a:lnTo>
                  <a:lnTo>
                    <a:pt x="775436" y="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3920" y="4960073"/>
              <a:ext cx="1551305" cy="1551305"/>
            </a:xfrm>
            <a:custGeom>
              <a:avLst/>
              <a:gdLst/>
              <a:ahLst/>
              <a:cxnLst/>
              <a:rect l="l" t="t" r="r" b="b"/>
              <a:pathLst>
                <a:path w="1551305" h="1551304">
                  <a:moveTo>
                    <a:pt x="0" y="775449"/>
                  </a:moveTo>
                  <a:lnTo>
                    <a:pt x="1679" y="724547"/>
                  </a:lnTo>
                  <a:lnTo>
                    <a:pt x="6688" y="674013"/>
                  </a:lnTo>
                  <a:lnTo>
                    <a:pt x="14979" y="624010"/>
                  </a:lnTo>
                  <a:lnTo>
                    <a:pt x="26506" y="574703"/>
                  </a:lnTo>
                  <a:lnTo>
                    <a:pt x="41222" y="526257"/>
                  </a:lnTo>
                  <a:lnTo>
                    <a:pt x="59080" y="478837"/>
                  </a:lnTo>
                  <a:lnTo>
                    <a:pt x="80034" y="432606"/>
                  </a:lnTo>
                  <a:lnTo>
                    <a:pt x="104038" y="387730"/>
                  </a:lnTo>
                  <a:lnTo>
                    <a:pt x="130936" y="344413"/>
                  </a:lnTo>
                  <a:lnTo>
                    <a:pt x="160516" y="303100"/>
                  </a:lnTo>
                  <a:lnTo>
                    <a:pt x="192661" y="263905"/>
                  </a:lnTo>
                  <a:lnTo>
                    <a:pt x="227252" y="226942"/>
                  </a:lnTo>
                  <a:lnTo>
                    <a:pt x="264171" y="192325"/>
                  </a:lnTo>
                  <a:lnTo>
                    <a:pt x="303300" y="160166"/>
                  </a:lnTo>
                  <a:lnTo>
                    <a:pt x="344522" y="130581"/>
                  </a:lnTo>
                  <a:lnTo>
                    <a:pt x="387718" y="103682"/>
                  </a:lnTo>
                  <a:lnTo>
                    <a:pt x="432699" y="79694"/>
                  </a:lnTo>
                  <a:lnTo>
                    <a:pt x="478979" y="58780"/>
                  </a:lnTo>
                  <a:lnTo>
                    <a:pt x="526406" y="40979"/>
                  </a:lnTo>
                  <a:lnTo>
                    <a:pt x="574828" y="26328"/>
                  </a:lnTo>
                  <a:lnTo>
                    <a:pt x="624094" y="14867"/>
                  </a:lnTo>
                  <a:lnTo>
                    <a:pt x="674052" y="6633"/>
                  </a:lnTo>
                  <a:lnTo>
                    <a:pt x="724550" y="1664"/>
                  </a:lnTo>
                  <a:lnTo>
                    <a:pt x="775436" y="0"/>
                  </a:lnTo>
                  <a:lnTo>
                    <a:pt x="826444" y="1664"/>
                  </a:lnTo>
                  <a:lnTo>
                    <a:pt x="877033" y="6633"/>
                  </a:lnTo>
                  <a:lnTo>
                    <a:pt x="927056" y="14867"/>
                  </a:lnTo>
                  <a:lnTo>
                    <a:pt x="976366" y="26328"/>
                  </a:lnTo>
                  <a:lnTo>
                    <a:pt x="1024815" y="40979"/>
                  </a:lnTo>
                  <a:lnTo>
                    <a:pt x="1072255" y="58780"/>
                  </a:lnTo>
                  <a:lnTo>
                    <a:pt x="1118540" y="79694"/>
                  </a:lnTo>
                  <a:lnTo>
                    <a:pt x="1163523" y="103682"/>
                  </a:lnTo>
                  <a:lnTo>
                    <a:pt x="1206719" y="130581"/>
                  </a:lnTo>
                  <a:lnTo>
                    <a:pt x="1247940" y="160166"/>
                  </a:lnTo>
                  <a:lnTo>
                    <a:pt x="1287070" y="192325"/>
                  </a:lnTo>
                  <a:lnTo>
                    <a:pt x="1323989" y="226942"/>
                  </a:lnTo>
                  <a:lnTo>
                    <a:pt x="1358580" y="263905"/>
                  </a:lnTo>
                  <a:lnTo>
                    <a:pt x="1390724" y="303100"/>
                  </a:lnTo>
                  <a:lnTo>
                    <a:pt x="1420305" y="344413"/>
                  </a:lnTo>
                  <a:lnTo>
                    <a:pt x="1447203" y="387730"/>
                  </a:lnTo>
                  <a:lnTo>
                    <a:pt x="1471206" y="432606"/>
                  </a:lnTo>
                  <a:lnTo>
                    <a:pt x="1492160" y="478837"/>
                  </a:lnTo>
                  <a:lnTo>
                    <a:pt x="1510019" y="526257"/>
                  </a:lnTo>
                  <a:lnTo>
                    <a:pt x="1524735" y="574703"/>
                  </a:lnTo>
                  <a:lnTo>
                    <a:pt x="1536261" y="624010"/>
                  </a:lnTo>
                  <a:lnTo>
                    <a:pt x="1544552" y="674013"/>
                  </a:lnTo>
                  <a:lnTo>
                    <a:pt x="1549561" y="724547"/>
                  </a:lnTo>
                  <a:lnTo>
                    <a:pt x="1551241" y="775449"/>
                  </a:lnTo>
                  <a:lnTo>
                    <a:pt x="1549561" y="826350"/>
                  </a:lnTo>
                  <a:lnTo>
                    <a:pt x="1544552" y="876885"/>
                  </a:lnTo>
                  <a:lnTo>
                    <a:pt x="1536261" y="926888"/>
                  </a:lnTo>
                  <a:lnTo>
                    <a:pt x="1524735" y="976195"/>
                  </a:lnTo>
                  <a:lnTo>
                    <a:pt x="1510019" y="1024640"/>
                  </a:lnTo>
                  <a:lnTo>
                    <a:pt x="1492160" y="1072061"/>
                  </a:lnTo>
                  <a:lnTo>
                    <a:pt x="1471206" y="1118291"/>
                  </a:lnTo>
                  <a:lnTo>
                    <a:pt x="1447203" y="1163167"/>
                  </a:lnTo>
                  <a:lnTo>
                    <a:pt x="1420305" y="1206484"/>
                  </a:lnTo>
                  <a:lnTo>
                    <a:pt x="1390724" y="1247797"/>
                  </a:lnTo>
                  <a:lnTo>
                    <a:pt x="1358580" y="1286992"/>
                  </a:lnTo>
                  <a:lnTo>
                    <a:pt x="1323989" y="1323954"/>
                  </a:lnTo>
                  <a:lnTo>
                    <a:pt x="1287070" y="1358570"/>
                  </a:lnTo>
                  <a:lnTo>
                    <a:pt x="1247940" y="1390726"/>
                  </a:lnTo>
                  <a:lnTo>
                    <a:pt x="1206719" y="1420308"/>
                  </a:lnTo>
                  <a:lnTo>
                    <a:pt x="1163523" y="1447203"/>
                  </a:lnTo>
                  <a:lnTo>
                    <a:pt x="1118541" y="1471210"/>
                  </a:lnTo>
                  <a:lnTo>
                    <a:pt x="1072261" y="1492166"/>
                  </a:lnTo>
                  <a:lnTo>
                    <a:pt x="1024834" y="1510024"/>
                  </a:lnTo>
                  <a:lnTo>
                    <a:pt x="976412" y="1524739"/>
                  </a:lnTo>
                  <a:lnTo>
                    <a:pt x="927146" y="1536265"/>
                  </a:lnTo>
                  <a:lnTo>
                    <a:pt x="877189" y="1544554"/>
                  </a:lnTo>
                  <a:lnTo>
                    <a:pt x="826691" y="1549562"/>
                  </a:lnTo>
                  <a:lnTo>
                    <a:pt x="775804" y="1551241"/>
                  </a:lnTo>
                  <a:lnTo>
                    <a:pt x="724796" y="1549562"/>
                  </a:lnTo>
                  <a:lnTo>
                    <a:pt x="674207" y="1544554"/>
                  </a:lnTo>
                  <a:lnTo>
                    <a:pt x="624184" y="1536265"/>
                  </a:lnTo>
                  <a:lnTo>
                    <a:pt x="574875" y="1524739"/>
                  </a:lnTo>
                  <a:lnTo>
                    <a:pt x="526426" y="1510024"/>
                  </a:lnTo>
                  <a:lnTo>
                    <a:pt x="478985" y="1492166"/>
                  </a:lnTo>
                  <a:lnTo>
                    <a:pt x="432700" y="1471210"/>
                  </a:lnTo>
                  <a:lnTo>
                    <a:pt x="387718" y="1447203"/>
                  </a:lnTo>
                  <a:lnTo>
                    <a:pt x="344522" y="1420308"/>
                  </a:lnTo>
                  <a:lnTo>
                    <a:pt x="303300" y="1390726"/>
                  </a:lnTo>
                  <a:lnTo>
                    <a:pt x="264171" y="1358570"/>
                  </a:lnTo>
                  <a:lnTo>
                    <a:pt x="227252" y="1323954"/>
                  </a:lnTo>
                  <a:lnTo>
                    <a:pt x="192661" y="1286992"/>
                  </a:lnTo>
                  <a:lnTo>
                    <a:pt x="160516" y="1247797"/>
                  </a:lnTo>
                  <a:lnTo>
                    <a:pt x="130936" y="1206484"/>
                  </a:lnTo>
                  <a:lnTo>
                    <a:pt x="104038" y="1163167"/>
                  </a:lnTo>
                  <a:lnTo>
                    <a:pt x="80034" y="1118291"/>
                  </a:lnTo>
                  <a:lnTo>
                    <a:pt x="59080" y="1072061"/>
                  </a:lnTo>
                  <a:lnTo>
                    <a:pt x="41222" y="1024640"/>
                  </a:lnTo>
                  <a:lnTo>
                    <a:pt x="26506" y="976195"/>
                  </a:lnTo>
                  <a:lnTo>
                    <a:pt x="14979" y="926888"/>
                  </a:lnTo>
                  <a:lnTo>
                    <a:pt x="6688" y="876885"/>
                  </a:lnTo>
                  <a:lnTo>
                    <a:pt x="1679" y="826350"/>
                  </a:lnTo>
                  <a:lnTo>
                    <a:pt x="0" y="775449"/>
                  </a:lnTo>
                  <a:close/>
                </a:path>
              </a:pathLst>
            </a:custGeom>
            <a:ln w="12599">
              <a:solidFill>
                <a:srgbClr val="004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71999"/>
              <a:ext cx="1118870" cy="2286000"/>
            </a:xfrm>
            <a:custGeom>
              <a:avLst/>
              <a:gdLst/>
              <a:ahLst/>
              <a:cxnLst/>
              <a:rect l="l" t="t" r="r" b="b"/>
              <a:pathLst>
                <a:path w="1118870" h="2286000">
                  <a:moveTo>
                    <a:pt x="1118514" y="2286000"/>
                  </a:moveTo>
                  <a:lnTo>
                    <a:pt x="1069987" y="2284971"/>
                  </a:lnTo>
                  <a:lnTo>
                    <a:pt x="1021994" y="2281898"/>
                  </a:lnTo>
                  <a:lnTo>
                    <a:pt x="974572" y="2276830"/>
                  </a:lnTo>
                  <a:lnTo>
                    <a:pt x="927760" y="2269794"/>
                  </a:lnTo>
                  <a:lnTo>
                    <a:pt x="881608" y="2260854"/>
                  </a:lnTo>
                  <a:lnTo>
                    <a:pt x="836142" y="2250046"/>
                  </a:lnTo>
                  <a:lnTo>
                    <a:pt x="791425" y="2237397"/>
                  </a:lnTo>
                  <a:lnTo>
                    <a:pt x="747483" y="2222970"/>
                  </a:lnTo>
                  <a:lnTo>
                    <a:pt x="704367" y="2206790"/>
                  </a:lnTo>
                  <a:lnTo>
                    <a:pt x="662101" y="2188908"/>
                  </a:lnTo>
                  <a:lnTo>
                    <a:pt x="620763" y="2169363"/>
                  </a:lnTo>
                  <a:lnTo>
                    <a:pt x="580351" y="2148205"/>
                  </a:lnTo>
                  <a:lnTo>
                    <a:pt x="540943" y="2125472"/>
                  </a:lnTo>
                  <a:lnTo>
                    <a:pt x="502564" y="2101189"/>
                  </a:lnTo>
                  <a:lnTo>
                    <a:pt x="465251" y="2075434"/>
                  </a:lnTo>
                  <a:lnTo>
                    <a:pt x="429056" y="2048205"/>
                  </a:lnTo>
                  <a:lnTo>
                    <a:pt x="394017" y="2019579"/>
                  </a:lnTo>
                  <a:lnTo>
                    <a:pt x="360184" y="1989594"/>
                  </a:lnTo>
                  <a:lnTo>
                    <a:pt x="327596" y="1958276"/>
                  </a:lnTo>
                  <a:lnTo>
                    <a:pt x="296278" y="1925675"/>
                  </a:lnTo>
                  <a:lnTo>
                    <a:pt x="266293" y="1891830"/>
                  </a:lnTo>
                  <a:lnTo>
                    <a:pt x="237680" y="1856790"/>
                  </a:lnTo>
                  <a:lnTo>
                    <a:pt x="210477" y="1820595"/>
                  </a:lnTo>
                  <a:lnTo>
                    <a:pt x="184708" y="1783283"/>
                  </a:lnTo>
                  <a:lnTo>
                    <a:pt x="160451" y="1744903"/>
                  </a:lnTo>
                  <a:lnTo>
                    <a:pt x="137718" y="1705483"/>
                  </a:lnTo>
                  <a:lnTo>
                    <a:pt x="116573" y="1665084"/>
                  </a:lnTo>
                  <a:lnTo>
                    <a:pt x="97040" y="1623745"/>
                  </a:lnTo>
                  <a:lnTo>
                    <a:pt x="79159" y="1581492"/>
                  </a:lnTo>
                  <a:lnTo>
                    <a:pt x="62992" y="1538376"/>
                  </a:lnTo>
                  <a:lnTo>
                    <a:pt x="48577" y="1494447"/>
                  </a:lnTo>
                  <a:lnTo>
                    <a:pt x="35941" y="1449730"/>
                  </a:lnTo>
                  <a:lnTo>
                    <a:pt x="25133" y="1404289"/>
                  </a:lnTo>
                  <a:lnTo>
                    <a:pt x="16192" y="1358150"/>
                  </a:lnTo>
                  <a:lnTo>
                    <a:pt x="9169" y="1311351"/>
                  </a:lnTo>
                  <a:lnTo>
                    <a:pt x="4102" y="1263954"/>
                  </a:lnTo>
                  <a:lnTo>
                    <a:pt x="1028" y="1215986"/>
                  </a:lnTo>
                  <a:lnTo>
                    <a:pt x="0" y="1167485"/>
                  </a:lnTo>
                  <a:lnTo>
                    <a:pt x="0" y="2286000"/>
                  </a:lnTo>
                  <a:lnTo>
                    <a:pt x="1118514" y="2286000"/>
                  </a:lnTo>
                  <a:close/>
                </a:path>
                <a:path w="1118870" h="2286000">
                  <a:moveTo>
                    <a:pt x="1118514" y="0"/>
                  </a:moveTo>
                  <a:lnTo>
                    <a:pt x="0" y="0"/>
                  </a:lnTo>
                  <a:lnTo>
                    <a:pt x="0" y="1118514"/>
                  </a:lnTo>
                  <a:lnTo>
                    <a:pt x="1028" y="1070000"/>
                  </a:lnTo>
                  <a:lnTo>
                    <a:pt x="4102" y="1022007"/>
                  </a:lnTo>
                  <a:lnTo>
                    <a:pt x="9169" y="974585"/>
                  </a:lnTo>
                  <a:lnTo>
                    <a:pt x="16192" y="927773"/>
                  </a:lnTo>
                  <a:lnTo>
                    <a:pt x="25133" y="881621"/>
                  </a:lnTo>
                  <a:lnTo>
                    <a:pt x="35941" y="836155"/>
                  </a:lnTo>
                  <a:lnTo>
                    <a:pt x="48577" y="791438"/>
                  </a:lnTo>
                  <a:lnTo>
                    <a:pt x="62992" y="747496"/>
                  </a:lnTo>
                  <a:lnTo>
                    <a:pt x="79159" y="704380"/>
                  </a:lnTo>
                  <a:lnTo>
                    <a:pt x="97040" y="662114"/>
                  </a:lnTo>
                  <a:lnTo>
                    <a:pt x="116573" y="620776"/>
                  </a:lnTo>
                  <a:lnTo>
                    <a:pt x="137718" y="580364"/>
                  </a:lnTo>
                  <a:lnTo>
                    <a:pt x="160451" y="540956"/>
                  </a:lnTo>
                  <a:lnTo>
                    <a:pt x="184708" y="502577"/>
                  </a:lnTo>
                  <a:lnTo>
                    <a:pt x="210477" y="465264"/>
                  </a:lnTo>
                  <a:lnTo>
                    <a:pt x="237680" y="429069"/>
                  </a:lnTo>
                  <a:lnTo>
                    <a:pt x="266293" y="394030"/>
                  </a:lnTo>
                  <a:lnTo>
                    <a:pt x="296278" y="360197"/>
                  </a:lnTo>
                  <a:lnTo>
                    <a:pt x="327596" y="327609"/>
                  </a:lnTo>
                  <a:lnTo>
                    <a:pt x="360184" y="296291"/>
                  </a:lnTo>
                  <a:lnTo>
                    <a:pt x="394017" y="266306"/>
                  </a:lnTo>
                  <a:lnTo>
                    <a:pt x="429056" y="237693"/>
                  </a:lnTo>
                  <a:lnTo>
                    <a:pt x="465251" y="210489"/>
                  </a:lnTo>
                  <a:lnTo>
                    <a:pt x="502564" y="184721"/>
                  </a:lnTo>
                  <a:lnTo>
                    <a:pt x="540943" y="160464"/>
                  </a:lnTo>
                  <a:lnTo>
                    <a:pt x="580351" y="137731"/>
                  </a:lnTo>
                  <a:lnTo>
                    <a:pt x="620763" y="116586"/>
                  </a:lnTo>
                  <a:lnTo>
                    <a:pt x="662101" y="97053"/>
                  </a:lnTo>
                  <a:lnTo>
                    <a:pt x="704367" y="79171"/>
                  </a:lnTo>
                  <a:lnTo>
                    <a:pt x="747483" y="63004"/>
                  </a:lnTo>
                  <a:lnTo>
                    <a:pt x="791425" y="48590"/>
                  </a:lnTo>
                  <a:lnTo>
                    <a:pt x="836142" y="35953"/>
                  </a:lnTo>
                  <a:lnTo>
                    <a:pt x="881608" y="25146"/>
                  </a:lnTo>
                  <a:lnTo>
                    <a:pt x="927760" y="16205"/>
                  </a:lnTo>
                  <a:lnTo>
                    <a:pt x="974572" y="9182"/>
                  </a:lnTo>
                  <a:lnTo>
                    <a:pt x="1021994" y="4114"/>
                  </a:lnTo>
                  <a:lnTo>
                    <a:pt x="1069987" y="1041"/>
                  </a:lnTo>
                  <a:lnTo>
                    <a:pt x="1118514" y="0"/>
                  </a:lnTo>
                  <a:close/>
                </a:path>
              </a:pathLst>
            </a:custGeom>
            <a:solidFill>
              <a:srgbClr val="006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264525" y="0"/>
            <a:ext cx="3928110" cy="3161665"/>
            <a:chOff x="8264525" y="0"/>
            <a:chExt cx="3928110" cy="3161665"/>
          </a:xfrm>
        </p:grpSpPr>
        <p:sp>
          <p:nvSpPr>
            <p:cNvPr id="8" name="object 8"/>
            <p:cNvSpPr/>
            <p:nvPr/>
          </p:nvSpPr>
          <p:spPr>
            <a:xfrm>
              <a:off x="10228681" y="0"/>
              <a:ext cx="1964055" cy="3161665"/>
            </a:xfrm>
            <a:custGeom>
              <a:avLst/>
              <a:gdLst/>
              <a:ahLst/>
              <a:cxnLst/>
              <a:rect l="l" t="t" r="r" b="b"/>
              <a:pathLst>
                <a:path w="1964054" h="3161665">
                  <a:moveTo>
                    <a:pt x="1963438" y="0"/>
                  </a:moveTo>
                  <a:lnTo>
                    <a:pt x="1887322" y="0"/>
                  </a:lnTo>
                  <a:lnTo>
                    <a:pt x="1762912" y="6476"/>
                  </a:lnTo>
                  <a:lnTo>
                    <a:pt x="1715164" y="11909"/>
                  </a:lnTo>
                  <a:lnTo>
                    <a:pt x="1667769" y="18475"/>
                  </a:lnTo>
                  <a:lnTo>
                    <a:pt x="1620743" y="26163"/>
                  </a:lnTo>
                  <a:lnTo>
                    <a:pt x="1574098" y="34957"/>
                  </a:lnTo>
                  <a:lnTo>
                    <a:pt x="1527850" y="44843"/>
                  </a:lnTo>
                  <a:lnTo>
                    <a:pt x="1482011" y="55809"/>
                  </a:lnTo>
                  <a:lnTo>
                    <a:pt x="1436595" y="67839"/>
                  </a:lnTo>
                  <a:lnTo>
                    <a:pt x="1391618" y="80919"/>
                  </a:lnTo>
                  <a:lnTo>
                    <a:pt x="1347092" y="95037"/>
                  </a:lnTo>
                  <a:lnTo>
                    <a:pt x="1303032" y="110177"/>
                  </a:lnTo>
                  <a:lnTo>
                    <a:pt x="1259452" y="126326"/>
                  </a:lnTo>
                  <a:lnTo>
                    <a:pt x="1216365" y="143470"/>
                  </a:lnTo>
                  <a:lnTo>
                    <a:pt x="1173785" y="161594"/>
                  </a:lnTo>
                  <a:lnTo>
                    <a:pt x="1131728" y="180686"/>
                  </a:lnTo>
                  <a:lnTo>
                    <a:pt x="1090205" y="200730"/>
                  </a:lnTo>
                  <a:lnTo>
                    <a:pt x="1049232" y="221714"/>
                  </a:lnTo>
                  <a:lnTo>
                    <a:pt x="1008823" y="243622"/>
                  </a:lnTo>
                  <a:lnTo>
                    <a:pt x="968991" y="266441"/>
                  </a:lnTo>
                  <a:lnTo>
                    <a:pt x="929750" y="290157"/>
                  </a:lnTo>
                  <a:lnTo>
                    <a:pt x="891115" y="314757"/>
                  </a:lnTo>
                  <a:lnTo>
                    <a:pt x="853099" y="340225"/>
                  </a:lnTo>
                  <a:lnTo>
                    <a:pt x="815716" y="366548"/>
                  </a:lnTo>
                  <a:lnTo>
                    <a:pt x="778980" y="393713"/>
                  </a:lnTo>
                  <a:lnTo>
                    <a:pt x="742906" y="421704"/>
                  </a:lnTo>
                  <a:lnTo>
                    <a:pt x="707507" y="450509"/>
                  </a:lnTo>
                  <a:lnTo>
                    <a:pt x="672796" y="480113"/>
                  </a:lnTo>
                  <a:lnTo>
                    <a:pt x="638789" y="510502"/>
                  </a:lnTo>
                  <a:lnTo>
                    <a:pt x="605499" y="541662"/>
                  </a:lnTo>
                  <a:lnTo>
                    <a:pt x="572940" y="573579"/>
                  </a:lnTo>
                  <a:lnTo>
                    <a:pt x="541126" y="606240"/>
                  </a:lnTo>
                  <a:lnTo>
                    <a:pt x="510071" y="639630"/>
                  </a:lnTo>
                  <a:lnTo>
                    <a:pt x="479789" y="673736"/>
                  </a:lnTo>
                  <a:lnTo>
                    <a:pt x="450294" y="708542"/>
                  </a:lnTo>
                  <a:lnTo>
                    <a:pt x="421599" y="744036"/>
                  </a:lnTo>
                  <a:lnTo>
                    <a:pt x="393720" y="780204"/>
                  </a:lnTo>
                  <a:lnTo>
                    <a:pt x="366669" y="817030"/>
                  </a:lnTo>
                  <a:lnTo>
                    <a:pt x="340461" y="854503"/>
                  </a:lnTo>
                  <a:lnTo>
                    <a:pt x="315109" y="892606"/>
                  </a:lnTo>
                  <a:lnTo>
                    <a:pt x="290628" y="931327"/>
                  </a:lnTo>
                  <a:lnTo>
                    <a:pt x="267032" y="970652"/>
                  </a:lnTo>
                  <a:lnTo>
                    <a:pt x="244335" y="1010566"/>
                  </a:lnTo>
                  <a:lnTo>
                    <a:pt x="222550" y="1051056"/>
                  </a:lnTo>
                  <a:lnTo>
                    <a:pt x="201692" y="1092107"/>
                  </a:lnTo>
                  <a:lnTo>
                    <a:pt x="181774" y="1133706"/>
                  </a:lnTo>
                  <a:lnTo>
                    <a:pt x="162810" y="1175839"/>
                  </a:lnTo>
                  <a:lnTo>
                    <a:pt x="144815" y="1218491"/>
                  </a:lnTo>
                  <a:lnTo>
                    <a:pt x="127803" y="1261649"/>
                  </a:lnTo>
                  <a:lnTo>
                    <a:pt x="111787" y="1305298"/>
                  </a:lnTo>
                  <a:lnTo>
                    <a:pt x="96781" y="1349426"/>
                  </a:lnTo>
                  <a:lnTo>
                    <a:pt x="82799" y="1394017"/>
                  </a:lnTo>
                  <a:lnTo>
                    <a:pt x="69856" y="1439057"/>
                  </a:lnTo>
                  <a:lnTo>
                    <a:pt x="57965" y="1484534"/>
                  </a:lnTo>
                  <a:lnTo>
                    <a:pt x="47140" y="1530432"/>
                  </a:lnTo>
                  <a:lnTo>
                    <a:pt x="37395" y="1576739"/>
                  </a:lnTo>
                  <a:lnTo>
                    <a:pt x="28745" y="1623439"/>
                  </a:lnTo>
                  <a:lnTo>
                    <a:pt x="21202" y="1670519"/>
                  </a:lnTo>
                  <a:lnTo>
                    <a:pt x="14782" y="1717965"/>
                  </a:lnTo>
                  <a:lnTo>
                    <a:pt x="9497" y="1765762"/>
                  </a:lnTo>
                  <a:lnTo>
                    <a:pt x="5363" y="1813898"/>
                  </a:lnTo>
                  <a:lnTo>
                    <a:pt x="2393" y="1862358"/>
                  </a:lnTo>
                  <a:lnTo>
                    <a:pt x="600" y="1911128"/>
                  </a:lnTo>
                  <a:lnTo>
                    <a:pt x="0" y="1960194"/>
                  </a:lnTo>
                  <a:lnTo>
                    <a:pt x="0" y="3161157"/>
                  </a:lnTo>
                  <a:lnTo>
                    <a:pt x="48412" y="3160571"/>
                  </a:lnTo>
                  <a:lnTo>
                    <a:pt x="96537" y="3158824"/>
                  </a:lnTo>
                  <a:lnTo>
                    <a:pt x="144361" y="3155929"/>
                  </a:lnTo>
                  <a:lnTo>
                    <a:pt x="191871" y="3151900"/>
                  </a:lnTo>
                  <a:lnTo>
                    <a:pt x="239054" y="3146749"/>
                  </a:lnTo>
                  <a:lnTo>
                    <a:pt x="285895" y="3140490"/>
                  </a:lnTo>
                  <a:lnTo>
                    <a:pt x="332382" y="3133136"/>
                  </a:lnTo>
                  <a:lnTo>
                    <a:pt x="378501" y="3124702"/>
                  </a:lnTo>
                  <a:lnTo>
                    <a:pt x="424239" y="3115200"/>
                  </a:lnTo>
                  <a:lnTo>
                    <a:pt x="469581" y="3104644"/>
                  </a:lnTo>
                  <a:lnTo>
                    <a:pt x="514516" y="3093048"/>
                  </a:lnTo>
                  <a:lnTo>
                    <a:pt x="559028" y="3080424"/>
                  </a:lnTo>
                  <a:lnTo>
                    <a:pt x="603105" y="3066787"/>
                  </a:lnTo>
                  <a:lnTo>
                    <a:pt x="646734" y="3052149"/>
                  </a:lnTo>
                  <a:lnTo>
                    <a:pt x="689900" y="3036524"/>
                  </a:lnTo>
                  <a:lnTo>
                    <a:pt x="732590" y="3019925"/>
                  </a:lnTo>
                  <a:lnTo>
                    <a:pt x="774792" y="3002367"/>
                  </a:lnTo>
                  <a:lnTo>
                    <a:pt x="816491" y="2983862"/>
                  </a:lnTo>
                  <a:lnTo>
                    <a:pt x="857674" y="2964424"/>
                  </a:lnTo>
                  <a:lnTo>
                    <a:pt x="898327" y="2944066"/>
                  </a:lnTo>
                  <a:lnTo>
                    <a:pt x="938437" y="2922802"/>
                  </a:lnTo>
                  <a:lnTo>
                    <a:pt x="977991" y="2900645"/>
                  </a:lnTo>
                  <a:lnTo>
                    <a:pt x="1016976" y="2877609"/>
                  </a:lnTo>
                  <a:lnTo>
                    <a:pt x="1055376" y="2853706"/>
                  </a:lnTo>
                  <a:lnTo>
                    <a:pt x="1093180" y="2828951"/>
                  </a:lnTo>
                  <a:lnTo>
                    <a:pt x="1130374" y="2803357"/>
                  </a:lnTo>
                  <a:lnTo>
                    <a:pt x="1166944" y="2776937"/>
                  </a:lnTo>
                  <a:lnTo>
                    <a:pt x="1202877" y="2749706"/>
                  </a:lnTo>
                  <a:lnTo>
                    <a:pt x="1238159" y="2721675"/>
                  </a:lnTo>
                  <a:lnTo>
                    <a:pt x="1272778" y="2692859"/>
                  </a:lnTo>
                  <a:lnTo>
                    <a:pt x="1306718" y="2663271"/>
                  </a:lnTo>
                  <a:lnTo>
                    <a:pt x="1339968" y="2632924"/>
                  </a:lnTo>
                  <a:lnTo>
                    <a:pt x="1372513" y="2601833"/>
                  </a:lnTo>
                  <a:lnTo>
                    <a:pt x="1404341" y="2570009"/>
                  </a:lnTo>
                  <a:lnTo>
                    <a:pt x="1435436" y="2537468"/>
                  </a:lnTo>
                  <a:lnTo>
                    <a:pt x="1465788" y="2504222"/>
                  </a:lnTo>
                  <a:lnTo>
                    <a:pt x="1495380" y="2470285"/>
                  </a:lnTo>
                  <a:lnTo>
                    <a:pt x="1524201" y="2435669"/>
                  </a:lnTo>
                  <a:lnTo>
                    <a:pt x="1552237" y="2400390"/>
                  </a:lnTo>
                  <a:lnTo>
                    <a:pt x="1579474" y="2364459"/>
                  </a:lnTo>
                  <a:lnTo>
                    <a:pt x="1605899" y="2327891"/>
                  </a:lnTo>
                  <a:lnTo>
                    <a:pt x="1631499" y="2290698"/>
                  </a:lnTo>
                  <a:lnTo>
                    <a:pt x="1656259" y="2252895"/>
                  </a:lnTo>
                  <a:lnTo>
                    <a:pt x="1680167" y="2214495"/>
                  </a:lnTo>
                  <a:lnTo>
                    <a:pt x="1703209" y="2175511"/>
                  </a:lnTo>
                  <a:lnTo>
                    <a:pt x="1725371" y="2135957"/>
                  </a:lnTo>
                  <a:lnTo>
                    <a:pt x="1746641" y="2095845"/>
                  </a:lnTo>
                  <a:lnTo>
                    <a:pt x="1767004" y="2055190"/>
                  </a:lnTo>
                  <a:lnTo>
                    <a:pt x="1786448" y="2014006"/>
                  </a:lnTo>
                  <a:lnTo>
                    <a:pt x="1804958" y="1972304"/>
                  </a:lnTo>
                  <a:lnTo>
                    <a:pt x="1822521" y="1930099"/>
                  </a:lnTo>
                  <a:lnTo>
                    <a:pt x="1839125" y="1887405"/>
                  </a:lnTo>
                  <a:lnTo>
                    <a:pt x="1854754" y="1844234"/>
                  </a:lnTo>
                  <a:lnTo>
                    <a:pt x="1869397" y="1800600"/>
                  </a:lnTo>
                  <a:lnTo>
                    <a:pt x="1883039" y="1756517"/>
                  </a:lnTo>
                  <a:lnTo>
                    <a:pt x="1895667" y="1711998"/>
                  </a:lnTo>
                  <a:lnTo>
                    <a:pt x="1907267" y="1667057"/>
                  </a:lnTo>
                  <a:lnTo>
                    <a:pt x="1917827" y="1621706"/>
                  </a:lnTo>
                  <a:lnTo>
                    <a:pt x="1927332" y="1575959"/>
                  </a:lnTo>
                  <a:lnTo>
                    <a:pt x="1935660" y="1530432"/>
                  </a:lnTo>
                  <a:lnTo>
                    <a:pt x="1935770" y="1529831"/>
                  </a:lnTo>
                  <a:lnTo>
                    <a:pt x="1943126" y="1483333"/>
                  </a:lnTo>
                  <a:lnTo>
                    <a:pt x="1949387" y="1436480"/>
                  </a:lnTo>
                  <a:lnTo>
                    <a:pt x="1954540" y="1389285"/>
                  </a:lnTo>
                  <a:lnTo>
                    <a:pt x="1958571" y="1341762"/>
                  </a:lnTo>
                  <a:lnTo>
                    <a:pt x="1961467" y="1293924"/>
                  </a:lnTo>
                  <a:lnTo>
                    <a:pt x="1963215" y="1245784"/>
                  </a:lnTo>
                  <a:lnTo>
                    <a:pt x="1963438" y="1227334"/>
                  </a:lnTo>
                  <a:lnTo>
                    <a:pt x="1963438" y="0"/>
                  </a:lnTo>
                  <a:close/>
                </a:path>
              </a:pathLst>
            </a:custGeom>
            <a:solidFill>
              <a:srgbClr val="006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64525" y="0"/>
              <a:ext cx="1964055" cy="3161665"/>
            </a:xfrm>
            <a:custGeom>
              <a:avLst/>
              <a:gdLst/>
              <a:ahLst/>
              <a:cxnLst/>
              <a:rect l="l" t="t" r="r" b="b"/>
              <a:pathLst>
                <a:path w="1964054" h="3161665">
                  <a:moveTo>
                    <a:pt x="76465" y="0"/>
                  </a:moveTo>
                  <a:lnTo>
                    <a:pt x="0" y="0"/>
                  </a:lnTo>
                  <a:lnTo>
                    <a:pt x="0" y="1197355"/>
                  </a:lnTo>
                  <a:lnTo>
                    <a:pt x="585" y="1245784"/>
                  </a:lnTo>
                  <a:lnTo>
                    <a:pt x="2333" y="1293924"/>
                  </a:lnTo>
                  <a:lnTo>
                    <a:pt x="5229" y="1341762"/>
                  </a:lnTo>
                  <a:lnTo>
                    <a:pt x="9260" y="1389285"/>
                  </a:lnTo>
                  <a:lnTo>
                    <a:pt x="14413" y="1436480"/>
                  </a:lnTo>
                  <a:lnTo>
                    <a:pt x="20674" y="1483333"/>
                  </a:lnTo>
                  <a:lnTo>
                    <a:pt x="28030" y="1529831"/>
                  </a:lnTo>
                  <a:lnTo>
                    <a:pt x="36467" y="1575959"/>
                  </a:lnTo>
                  <a:lnTo>
                    <a:pt x="45972" y="1621706"/>
                  </a:lnTo>
                  <a:lnTo>
                    <a:pt x="56532" y="1667057"/>
                  </a:lnTo>
                  <a:lnTo>
                    <a:pt x="68132" y="1711998"/>
                  </a:lnTo>
                  <a:lnTo>
                    <a:pt x="80760" y="1756517"/>
                  </a:lnTo>
                  <a:lnTo>
                    <a:pt x="94402" y="1800600"/>
                  </a:lnTo>
                  <a:lnTo>
                    <a:pt x="109044" y="1844234"/>
                  </a:lnTo>
                  <a:lnTo>
                    <a:pt x="124674" y="1887405"/>
                  </a:lnTo>
                  <a:lnTo>
                    <a:pt x="141277" y="1930099"/>
                  </a:lnTo>
                  <a:lnTo>
                    <a:pt x="158840" y="1972304"/>
                  </a:lnTo>
                  <a:lnTo>
                    <a:pt x="177350" y="2014006"/>
                  </a:lnTo>
                  <a:lnTo>
                    <a:pt x="196793" y="2055190"/>
                  </a:lnTo>
                  <a:lnTo>
                    <a:pt x="217157" y="2095845"/>
                  </a:lnTo>
                  <a:lnTo>
                    <a:pt x="238426" y="2135957"/>
                  </a:lnTo>
                  <a:lnTo>
                    <a:pt x="260588" y="2175511"/>
                  </a:lnTo>
                  <a:lnTo>
                    <a:pt x="283630" y="2214495"/>
                  </a:lnTo>
                  <a:lnTo>
                    <a:pt x="307538" y="2252895"/>
                  </a:lnTo>
                  <a:lnTo>
                    <a:pt x="332298" y="2290698"/>
                  </a:lnTo>
                  <a:lnTo>
                    <a:pt x="357897" y="2327891"/>
                  </a:lnTo>
                  <a:lnTo>
                    <a:pt x="384322" y="2364459"/>
                  </a:lnTo>
                  <a:lnTo>
                    <a:pt x="411559" y="2400390"/>
                  </a:lnTo>
                  <a:lnTo>
                    <a:pt x="439595" y="2435669"/>
                  </a:lnTo>
                  <a:lnTo>
                    <a:pt x="468415" y="2470285"/>
                  </a:lnTo>
                  <a:lnTo>
                    <a:pt x="498008" y="2504222"/>
                  </a:lnTo>
                  <a:lnTo>
                    <a:pt x="528359" y="2537468"/>
                  </a:lnTo>
                  <a:lnTo>
                    <a:pt x="559455" y="2570009"/>
                  </a:lnTo>
                  <a:lnTo>
                    <a:pt x="591282" y="2601833"/>
                  </a:lnTo>
                  <a:lnTo>
                    <a:pt x="623827" y="2632924"/>
                  </a:lnTo>
                  <a:lnTo>
                    <a:pt x="657077" y="2663271"/>
                  </a:lnTo>
                  <a:lnTo>
                    <a:pt x="691017" y="2692859"/>
                  </a:lnTo>
                  <a:lnTo>
                    <a:pt x="725635" y="2721675"/>
                  </a:lnTo>
                  <a:lnTo>
                    <a:pt x="760917" y="2749706"/>
                  </a:lnTo>
                  <a:lnTo>
                    <a:pt x="796850" y="2776937"/>
                  </a:lnTo>
                  <a:lnTo>
                    <a:pt x="833420" y="2803357"/>
                  </a:lnTo>
                  <a:lnTo>
                    <a:pt x="870614" y="2828951"/>
                  </a:lnTo>
                  <a:lnTo>
                    <a:pt x="908418" y="2853706"/>
                  </a:lnTo>
                  <a:lnTo>
                    <a:pt x="946819" y="2877609"/>
                  </a:lnTo>
                  <a:lnTo>
                    <a:pt x="985803" y="2900645"/>
                  </a:lnTo>
                  <a:lnTo>
                    <a:pt x="1025357" y="2922802"/>
                  </a:lnTo>
                  <a:lnTo>
                    <a:pt x="1065467" y="2944066"/>
                  </a:lnTo>
                  <a:lnTo>
                    <a:pt x="1106121" y="2964424"/>
                  </a:lnTo>
                  <a:lnTo>
                    <a:pt x="1147304" y="2983862"/>
                  </a:lnTo>
                  <a:lnTo>
                    <a:pt x="1189003" y="3002367"/>
                  </a:lnTo>
                  <a:lnTo>
                    <a:pt x="1231204" y="3019925"/>
                  </a:lnTo>
                  <a:lnTo>
                    <a:pt x="1273895" y="3036524"/>
                  </a:lnTo>
                  <a:lnTo>
                    <a:pt x="1317061" y="3052149"/>
                  </a:lnTo>
                  <a:lnTo>
                    <a:pt x="1360690" y="3066787"/>
                  </a:lnTo>
                  <a:lnTo>
                    <a:pt x="1404767" y="3080424"/>
                  </a:lnTo>
                  <a:lnTo>
                    <a:pt x="1449280" y="3093048"/>
                  </a:lnTo>
                  <a:lnTo>
                    <a:pt x="1494215" y="3104644"/>
                  </a:lnTo>
                  <a:lnTo>
                    <a:pt x="1539558" y="3115200"/>
                  </a:lnTo>
                  <a:lnTo>
                    <a:pt x="1585295" y="3124702"/>
                  </a:lnTo>
                  <a:lnTo>
                    <a:pt x="1631415" y="3133136"/>
                  </a:lnTo>
                  <a:lnTo>
                    <a:pt x="1677902" y="3140490"/>
                  </a:lnTo>
                  <a:lnTo>
                    <a:pt x="1724744" y="3146749"/>
                  </a:lnTo>
                  <a:lnTo>
                    <a:pt x="1771927" y="3151900"/>
                  </a:lnTo>
                  <a:lnTo>
                    <a:pt x="1819437" y="3155929"/>
                  </a:lnTo>
                  <a:lnTo>
                    <a:pt x="1867262" y="3158824"/>
                  </a:lnTo>
                  <a:lnTo>
                    <a:pt x="1915388" y="3160571"/>
                  </a:lnTo>
                  <a:lnTo>
                    <a:pt x="1963801" y="3161157"/>
                  </a:lnTo>
                  <a:lnTo>
                    <a:pt x="1963801" y="1960194"/>
                  </a:lnTo>
                  <a:lnTo>
                    <a:pt x="1963200" y="1911128"/>
                  </a:lnTo>
                  <a:lnTo>
                    <a:pt x="1961407" y="1862358"/>
                  </a:lnTo>
                  <a:lnTo>
                    <a:pt x="1958437" y="1813898"/>
                  </a:lnTo>
                  <a:lnTo>
                    <a:pt x="1954302" y="1765762"/>
                  </a:lnTo>
                  <a:lnTo>
                    <a:pt x="1949018" y="1717965"/>
                  </a:lnTo>
                  <a:lnTo>
                    <a:pt x="1942597" y="1670519"/>
                  </a:lnTo>
                  <a:lnTo>
                    <a:pt x="1935055" y="1623439"/>
                  </a:lnTo>
                  <a:lnTo>
                    <a:pt x="1926404" y="1576739"/>
                  </a:lnTo>
                  <a:lnTo>
                    <a:pt x="1916659" y="1530432"/>
                  </a:lnTo>
                  <a:lnTo>
                    <a:pt x="1905834" y="1484534"/>
                  </a:lnTo>
                  <a:lnTo>
                    <a:pt x="1893943" y="1439057"/>
                  </a:lnTo>
                  <a:lnTo>
                    <a:pt x="1881000" y="1394017"/>
                  </a:lnTo>
                  <a:lnTo>
                    <a:pt x="1867018" y="1349426"/>
                  </a:lnTo>
                  <a:lnTo>
                    <a:pt x="1852012" y="1305298"/>
                  </a:lnTo>
                  <a:lnTo>
                    <a:pt x="1835995" y="1261649"/>
                  </a:lnTo>
                  <a:lnTo>
                    <a:pt x="1818983" y="1218491"/>
                  </a:lnTo>
                  <a:lnTo>
                    <a:pt x="1800987" y="1175839"/>
                  </a:lnTo>
                  <a:lnTo>
                    <a:pt x="1782024" y="1133706"/>
                  </a:lnTo>
                  <a:lnTo>
                    <a:pt x="1762106" y="1092107"/>
                  </a:lnTo>
                  <a:lnTo>
                    <a:pt x="1741247" y="1051056"/>
                  </a:lnTo>
                  <a:lnTo>
                    <a:pt x="1719462" y="1010566"/>
                  </a:lnTo>
                  <a:lnTo>
                    <a:pt x="1696764" y="970652"/>
                  </a:lnTo>
                  <a:lnTo>
                    <a:pt x="1673168" y="931327"/>
                  </a:lnTo>
                  <a:lnTo>
                    <a:pt x="1648687" y="892606"/>
                  </a:lnTo>
                  <a:lnTo>
                    <a:pt x="1623335" y="854503"/>
                  </a:lnTo>
                  <a:lnTo>
                    <a:pt x="1597126" y="817030"/>
                  </a:lnTo>
                  <a:lnTo>
                    <a:pt x="1570075" y="780204"/>
                  </a:lnTo>
                  <a:lnTo>
                    <a:pt x="1542195" y="744036"/>
                  </a:lnTo>
                  <a:lnTo>
                    <a:pt x="1513501" y="708542"/>
                  </a:lnTo>
                  <a:lnTo>
                    <a:pt x="1484005" y="673736"/>
                  </a:lnTo>
                  <a:lnTo>
                    <a:pt x="1453722" y="639630"/>
                  </a:lnTo>
                  <a:lnTo>
                    <a:pt x="1422667" y="606240"/>
                  </a:lnTo>
                  <a:lnTo>
                    <a:pt x="1390853" y="573579"/>
                  </a:lnTo>
                  <a:lnTo>
                    <a:pt x="1358293" y="541662"/>
                  </a:lnTo>
                  <a:lnTo>
                    <a:pt x="1325003" y="510502"/>
                  </a:lnTo>
                  <a:lnTo>
                    <a:pt x="1290996" y="480113"/>
                  </a:lnTo>
                  <a:lnTo>
                    <a:pt x="1256285" y="450509"/>
                  </a:lnTo>
                  <a:lnTo>
                    <a:pt x="1220886" y="421704"/>
                  </a:lnTo>
                  <a:lnTo>
                    <a:pt x="1184811" y="393713"/>
                  </a:lnTo>
                  <a:lnTo>
                    <a:pt x="1148075" y="366548"/>
                  </a:lnTo>
                  <a:lnTo>
                    <a:pt x="1110692" y="340225"/>
                  </a:lnTo>
                  <a:lnTo>
                    <a:pt x="1072676" y="314757"/>
                  </a:lnTo>
                  <a:lnTo>
                    <a:pt x="1034040" y="290157"/>
                  </a:lnTo>
                  <a:lnTo>
                    <a:pt x="994799" y="266441"/>
                  </a:lnTo>
                  <a:lnTo>
                    <a:pt x="954967" y="243622"/>
                  </a:lnTo>
                  <a:lnTo>
                    <a:pt x="914557" y="221714"/>
                  </a:lnTo>
                  <a:lnTo>
                    <a:pt x="873584" y="200730"/>
                  </a:lnTo>
                  <a:lnTo>
                    <a:pt x="832061" y="180686"/>
                  </a:lnTo>
                  <a:lnTo>
                    <a:pt x="790003" y="161594"/>
                  </a:lnTo>
                  <a:lnTo>
                    <a:pt x="747424" y="143470"/>
                  </a:lnTo>
                  <a:lnTo>
                    <a:pt x="704337" y="126326"/>
                  </a:lnTo>
                  <a:lnTo>
                    <a:pt x="660756" y="110177"/>
                  </a:lnTo>
                  <a:lnTo>
                    <a:pt x="616696" y="95037"/>
                  </a:lnTo>
                  <a:lnTo>
                    <a:pt x="572170" y="80919"/>
                  </a:lnTo>
                  <a:lnTo>
                    <a:pt x="527192" y="67839"/>
                  </a:lnTo>
                  <a:lnTo>
                    <a:pt x="481777" y="55809"/>
                  </a:lnTo>
                  <a:lnTo>
                    <a:pt x="435938" y="44843"/>
                  </a:lnTo>
                  <a:lnTo>
                    <a:pt x="389689" y="34957"/>
                  </a:lnTo>
                  <a:lnTo>
                    <a:pt x="343045" y="26163"/>
                  </a:lnTo>
                  <a:lnTo>
                    <a:pt x="296018" y="18475"/>
                  </a:lnTo>
                  <a:lnTo>
                    <a:pt x="248624" y="11909"/>
                  </a:lnTo>
                  <a:lnTo>
                    <a:pt x="200875" y="6476"/>
                  </a:lnTo>
                  <a:lnTo>
                    <a:pt x="76465" y="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0"/>
            <a:ext cx="1167765" cy="1167765"/>
          </a:xfrm>
          <a:custGeom>
            <a:avLst/>
            <a:gdLst/>
            <a:ahLst/>
            <a:cxnLst/>
            <a:rect l="l" t="t" r="r" b="b"/>
            <a:pathLst>
              <a:path w="1167765" h="1167765">
                <a:moveTo>
                  <a:pt x="1167485" y="0"/>
                </a:moveTo>
                <a:lnTo>
                  <a:pt x="0" y="0"/>
                </a:lnTo>
                <a:lnTo>
                  <a:pt x="0" y="1167485"/>
                </a:lnTo>
                <a:lnTo>
                  <a:pt x="48122" y="1166511"/>
                </a:lnTo>
                <a:lnTo>
                  <a:pt x="95749" y="1163615"/>
                </a:lnTo>
                <a:lnTo>
                  <a:pt x="142843" y="1158833"/>
                </a:lnTo>
                <a:lnTo>
                  <a:pt x="189367" y="1152204"/>
                </a:lnTo>
                <a:lnTo>
                  <a:pt x="235283" y="1143765"/>
                </a:lnTo>
                <a:lnTo>
                  <a:pt x="280554" y="1133554"/>
                </a:lnTo>
                <a:lnTo>
                  <a:pt x="325141" y="1121608"/>
                </a:lnTo>
                <a:lnTo>
                  <a:pt x="369008" y="1107964"/>
                </a:lnTo>
                <a:lnTo>
                  <a:pt x="412117" y="1092661"/>
                </a:lnTo>
                <a:lnTo>
                  <a:pt x="454430" y="1075736"/>
                </a:lnTo>
                <a:lnTo>
                  <a:pt x="495910" y="1057226"/>
                </a:lnTo>
                <a:lnTo>
                  <a:pt x="536518" y="1037169"/>
                </a:lnTo>
                <a:lnTo>
                  <a:pt x="576219" y="1015603"/>
                </a:lnTo>
                <a:lnTo>
                  <a:pt x="614973" y="992565"/>
                </a:lnTo>
                <a:lnTo>
                  <a:pt x="652744" y="968092"/>
                </a:lnTo>
                <a:lnTo>
                  <a:pt x="689493" y="942223"/>
                </a:lnTo>
                <a:lnTo>
                  <a:pt x="725184" y="914994"/>
                </a:lnTo>
                <a:lnTo>
                  <a:pt x="759779" y="886444"/>
                </a:lnTo>
                <a:lnTo>
                  <a:pt x="793240" y="856610"/>
                </a:lnTo>
                <a:lnTo>
                  <a:pt x="825530" y="825530"/>
                </a:lnTo>
                <a:lnTo>
                  <a:pt x="856610" y="793240"/>
                </a:lnTo>
                <a:lnTo>
                  <a:pt x="886444" y="759779"/>
                </a:lnTo>
                <a:lnTo>
                  <a:pt x="914994" y="725184"/>
                </a:lnTo>
                <a:lnTo>
                  <a:pt x="942223" y="689493"/>
                </a:lnTo>
                <a:lnTo>
                  <a:pt x="968092" y="652744"/>
                </a:lnTo>
                <a:lnTo>
                  <a:pt x="992565" y="614973"/>
                </a:lnTo>
                <a:lnTo>
                  <a:pt x="1015603" y="576219"/>
                </a:lnTo>
                <a:lnTo>
                  <a:pt x="1037169" y="536518"/>
                </a:lnTo>
                <a:lnTo>
                  <a:pt x="1057226" y="495910"/>
                </a:lnTo>
                <a:lnTo>
                  <a:pt x="1075736" y="454430"/>
                </a:lnTo>
                <a:lnTo>
                  <a:pt x="1092661" y="412117"/>
                </a:lnTo>
                <a:lnTo>
                  <a:pt x="1107964" y="369008"/>
                </a:lnTo>
                <a:lnTo>
                  <a:pt x="1121608" y="325141"/>
                </a:lnTo>
                <a:lnTo>
                  <a:pt x="1133554" y="280554"/>
                </a:lnTo>
                <a:lnTo>
                  <a:pt x="1143765" y="235283"/>
                </a:lnTo>
                <a:lnTo>
                  <a:pt x="1152204" y="189367"/>
                </a:lnTo>
                <a:lnTo>
                  <a:pt x="1158833" y="142843"/>
                </a:lnTo>
                <a:lnTo>
                  <a:pt x="1163615" y="95749"/>
                </a:lnTo>
                <a:lnTo>
                  <a:pt x="1166511" y="48122"/>
                </a:lnTo>
                <a:lnTo>
                  <a:pt x="1167485" y="0"/>
                </a:lnTo>
                <a:close/>
              </a:path>
            </a:pathLst>
          </a:custGeom>
          <a:solidFill>
            <a:srgbClr val="627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24641" y="4580280"/>
            <a:ext cx="1167765" cy="2277745"/>
          </a:xfrm>
          <a:custGeom>
            <a:avLst/>
            <a:gdLst/>
            <a:ahLst/>
            <a:cxnLst/>
            <a:rect l="l" t="t" r="r" b="b"/>
            <a:pathLst>
              <a:path w="1167765" h="2277745">
                <a:moveTo>
                  <a:pt x="1167472" y="0"/>
                </a:moveTo>
                <a:lnTo>
                  <a:pt x="1167117" y="0"/>
                </a:lnTo>
                <a:lnTo>
                  <a:pt x="1047953" y="5765"/>
                </a:lnTo>
                <a:lnTo>
                  <a:pt x="1000519" y="11632"/>
                </a:lnTo>
                <a:lnTo>
                  <a:pt x="953690" y="19398"/>
                </a:lnTo>
                <a:lnTo>
                  <a:pt x="907506" y="29024"/>
                </a:lnTo>
                <a:lnTo>
                  <a:pt x="862006" y="40470"/>
                </a:lnTo>
                <a:lnTo>
                  <a:pt x="817228" y="53697"/>
                </a:lnTo>
                <a:lnTo>
                  <a:pt x="773213" y="68665"/>
                </a:lnTo>
                <a:lnTo>
                  <a:pt x="729998" y="85334"/>
                </a:lnTo>
                <a:lnTo>
                  <a:pt x="687624" y="103665"/>
                </a:lnTo>
                <a:lnTo>
                  <a:pt x="646129" y="123619"/>
                </a:lnTo>
                <a:lnTo>
                  <a:pt x="605552" y="145154"/>
                </a:lnTo>
                <a:lnTo>
                  <a:pt x="565933" y="168233"/>
                </a:lnTo>
                <a:lnTo>
                  <a:pt x="527310" y="192816"/>
                </a:lnTo>
                <a:lnTo>
                  <a:pt x="489723" y="218861"/>
                </a:lnTo>
                <a:lnTo>
                  <a:pt x="453210" y="246332"/>
                </a:lnTo>
                <a:lnTo>
                  <a:pt x="417812" y="275186"/>
                </a:lnTo>
                <a:lnTo>
                  <a:pt x="383566" y="305386"/>
                </a:lnTo>
                <a:lnTo>
                  <a:pt x="350513" y="336890"/>
                </a:lnTo>
                <a:lnTo>
                  <a:pt x="318691" y="369661"/>
                </a:lnTo>
                <a:lnTo>
                  <a:pt x="288139" y="403657"/>
                </a:lnTo>
                <a:lnTo>
                  <a:pt x="258896" y="438840"/>
                </a:lnTo>
                <a:lnTo>
                  <a:pt x="231002" y="475170"/>
                </a:lnTo>
                <a:lnTo>
                  <a:pt x="204495" y="512606"/>
                </a:lnTo>
                <a:lnTo>
                  <a:pt x="179415" y="551111"/>
                </a:lnTo>
                <a:lnTo>
                  <a:pt x="155801" y="590643"/>
                </a:lnTo>
                <a:lnTo>
                  <a:pt x="133692" y="631164"/>
                </a:lnTo>
                <a:lnTo>
                  <a:pt x="113127" y="672633"/>
                </a:lnTo>
                <a:lnTo>
                  <a:pt x="94145" y="715012"/>
                </a:lnTo>
                <a:lnTo>
                  <a:pt x="76785" y="758260"/>
                </a:lnTo>
                <a:lnTo>
                  <a:pt x="61087" y="802338"/>
                </a:lnTo>
                <a:lnTo>
                  <a:pt x="47089" y="847206"/>
                </a:lnTo>
                <a:lnTo>
                  <a:pt x="34830" y="892825"/>
                </a:lnTo>
                <a:lnTo>
                  <a:pt x="24351" y="939155"/>
                </a:lnTo>
                <a:lnTo>
                  <a:pt x="15688" y="986156"/>
                </a:lnTo>
                <a:lnTo>
                  <a:pt x="8883" y="1033789"/>
                </a:lnTo>
                <a:lnTo>
                  <a:pt x="3974" y="1082015"/>
                </a:lnTo>
                <a:lnTo>
                  <a:pt x="1000" y="1130793"/>
                </a:lnTo>
                <a:lnTo>
                  <a:pt x="0" y="1180084"/>
                </a:lnTo>
                <a:lnTo>
                  <a:pt x="0" y="2277364"/>
                </a:lnTo>
                <a:lnTo>
                  <a:pt x="1167472" y="2277364"/>
                </a:lnTo>
                <a:lnTo>
                  <a:pt x="1167472" y="0"/>
                </a:lnTo>
                <a:close/>
              </a:path>
            </a:pathLst>
          </a:custGeom>
          <a:solidFill>
            <a:srgbClr val="006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46225" y="2106612"/>
            <a:ext cx="6749415" cy="192786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0"/>
              </a:spcBef>
            </a:pPr>
            <a:r>
              <a:rPr sz="4800" spc="-160" dirty="0"/>
              <a:t>Бизиборды </a:t>
            </a:r>
            <a:r>
              <a:rPr sz="4800" spc="-25" dirty="0"/>
              <a:t>из </a:t>
            </a:r>
            <a:r>
              <a:rPr sz="4800" spc="-185" dirty="0"/>
              <a:t>вторичных</a:t>
            </a:r>
            <a:r>
              <a:rPr sz="4800" spc="-155" dirty="0"/>
              <a:t> </a:t>
            </a:r>
            <a:r>
              <a:rPr sz="4800" spc="-130" dirty="0"/>
              <a:t>материалов: </a:t>
            </a:r>
            <a:r>
              <a:rPr sz="4800" spc="-150" dirty="0"/>
              <a:t>Творчество</a:t>
            </a:r>
            <a:r>
              <a:rPr sz="4800" spc="-160" dirty="0"/>
              <a:t> </a:t>
            </a:r>
            <a:r>
              <a:rPr sz="4800" dirty="0"/>
              <a:t>и</a:t>
            </a:r>
            <a:r>
              <a:rPr sz="4800" spc="-165" dirty="0"/>
              <a:t> </a:t>
            </a:r>
            <a:r>
              <a:rPr sz="4800" spc="-25" dirty="0"/>
              <a:t>экология</a:t>
            </a:r>
            <a:endParaRPr sz="4800" dirty="0"/>
          </a:p>
        </p:txBody>
      </p:sp>
      <p:sp>
        <p:nvSpPr>
          <p:cNvPr id="13" name="object 13"/>
          <p:cNvSpPr txBox="1"/>
          <p:nvPr/>
        </p:nvSpPr>
        <p:spPr>
          <a:xfrm>
            <a:off x="7982902" y="5289669"/>
            <a:ext cx="27254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50000"/>
              </a:lnSpc>
              <a:spcBef>
                <a:spcPts val="100"/>
              </a:spcBef>
            </a:pPr>
            <a:r>
              <a:rPr lang="ru-RU" sz="1600" spc="-155" dirty="0" err="1" smtClean="0">
                <a:latin typeface="Trebuchet MS"/>
                <a:cs typeface="Trebuchet MS"/>
              </a:rPr>
              <a:t>Швагирева</a:t>
            </a:r>
            <a:r>
              <a:rPr lang="ru-RU" sz="1600" spc="-155" dirty="0" smtClean="0">
                <a:latin typeface="Trebuchet MS"/>
                <a:cs typeface="Trebuchet MS"/>
              </a:rPr>
              <a:t> Полина Сергеевна, воспитатель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0603" y="0"/>
            <a:ext cx="3611245" cy="6858000"/>
          </a:xfrm>
          <a:custGeom>
            <a:avLst/>
            <a:gdLst/>
            <a:ahLst/>
            <a:cxnLst/>
            <a:rect l="l" t="t" r="r" b="b"/>
            <a:pathLst>
              <a:path w="3611245" h="6858000">
                <a:moveTo>
                  <a:pt x="3611156" y="0"/>
                </a:moveTo>
                <a:lnTo>
                  <a:pt x="0" y="0"/>
                </a:lnTo>
                <a:lnTo>
                  <a:pt x="48171" y="317"/>
                </a:lnTo>
                <a:lnTo>
                  <a:pt x="96202" y="1257"/>
                </a:lnTo>
                <a:lnTo>
                  <a:pt x="144068" y="2832"/>
                </a:lnTo>
                <a:lnTo>
                  <a:pt x="191782" y="5016"/>
                </a:lnTo>
                <a:lnTo>
                  <a:pt x="239331" y="7810"/>
                </a:lnTo>
                <a:lnTo>
                  <a:pt x="286715" y="11226"/>
                </a:lnTo>
                <a:lnTo>
                  <a:pt x="333921" y="15240"/>
                </a:lnTo>
                <a:lnTo>
                  <a:pt x="380961" y="19862"/>
                </a:lnTo>
                <a:lnTo>
                  <a:pt x="427812" y="25082"/>
                </a:lnTo>
                <a:lnTo>
                  <a:pt x="474484" y="30899"/>
                </a:lnTo>
                <a:lnTo>
                  <a:pt x="520979" y="37312"/>
                </a:lnTo>
                <a:lnTo>
                  <a:pt x="567283" y="44310"/>
                </a:lnTo>
                <a:lnTo>
                  <a:pt x="613384" y="51892"/>
                </a:lnTo>
                <a:lnTo>
                  <a:pt x="659295" y="60045"/>
                </a:lnTo>
                <a:lnTo>
                  <a:pt x="704989" y="68783"/>
                </a:lnTo>
                <a:lnTo>
                  <a:pt x="750493" y="78092"/>
                </a:lnTo>
                <a:lnTo>
                  <a:pt x="795782" y="87972"/>
                </a:lnTo>
                <a:lnTo>
                  <a:pt x="840854" y="98425"/>
                </a:lnTo>
                <a:lnTo>
                  <a:pt x="885710" y="109423"/>
                </a:lnTo>
                <a:lnTo>
                  <a:pt x="930351" y="120980"/>
                </a:lnTo>
                <a:lnTo>
                  <a:pt x="974763" y="133096"/>
                </a:lnTo>
                <a:lnTo>
                  <a:pt x="1018946" y="145757"/>
                </a:lnTo>
                <a:lnTo>
                  <a:pt x="1062888" y="158965"/>
                </a:lnTo>
                <a:lnTo>
                  <a:pt x="1106601" y="172720"/>
                </a:lnTo>
                <a:lnTo>
                  <a:pt x="1150073" y="187007"/>
                </a:lnTo>
                <a:lnTo>
                  <a:pt x="1193304" y="201828"/>
                </a:lnTo>
                <a:lnTo>
                  <a:pt x="1236281" y="217170"/>
                </a:lnTo>
                <a:lnTo>
                  <a:pt x="1279004" y="233045"/>
                </a:lnTo>
                <a:lnTo>
                  <a:pt x="1321473" y="249440"/>
                </a:lnTo>
                <a:lnTo>
                  <a:pt x="1363675" y="266357"/>
                </a:lnTo>
                <a:lnTo>
                  <a:pt x="1405623" y="283781"/>
                </a:lnTo>
                <a:lnTo>
                  <a:pt x="1447292" y="301726"/>
                </a:lnTo>
                <a:lnTo>
                  <a:pt x="1488694" y="320167"/>
                </a:lnTo>
                <a:lnTo>
                  <a:pt x="1529829" y="339115"/>
                </a:lnTo>
                <a:lnTo>
                  <a:pt x="1570672" y="358559"/>
                </a:lnTo>
                <a:lnTo>
                  <a:pt x="1611236" y="378498"/>
                </a:lnTo>
                <a:lnTo>
                  <a:pt x="1651508" y="398932"/>
                </a:lnTo>
                <a:lnTo>
                  <a:pt x="1691500" y="419849"/>
                </a:lnTo>
                <a:lnTo>
                  <a:pt x="1731187" y="441248"/>
                </a:lnTo>
                <a:lnTo>
                  <a:pt x="1770570" y="463118"/>
                </a:lnTo>
                <a:lnTo>
                  <a:pt x="1809661" y="485482"/>
                </a:lnTo>
                <a:lnTo>
                  <a:pt x="1848434" y="508304"/>
                </a:lnTo>
                <a:lnTo>
                  <a:pt x="1886902" y="531596"/>
                </a:lnTo>
                <a:lnTo>
                  <a:pt x="1925053" y="555345"/>
                </a:lnTo>
                <a:lnTo>
                  <a:pt x="1962886" y="579564"/>
                </a:lnTo>
                <a:lnTo>
                  <a:pt x="2000402" y="604227"/>
                </a:lnTo>
                <a:lnTo>
                  <a:pt x="2037575" y="629348"/>
                </a:lnTo>
                <a:lnTo>
                  <a:pt x="2074430" y="654913"/>
                </a:lnTo>
                <a:lnTo>
                  <a:pt x="2110956" y="680923"/>
                </a:lnTo>
                <a:lnTo>
                  <a:pt x="2147125" y="707377"/>
                </a:lnTo>
                <a:lnTo>
                  <a:pt x="2182965" y="734263"/>
                </a:lnTo>
                <a:lnTo>
                  <a:pt x="2218461" y="761593"/>
                </a:lnTo>
                <a:lnTo>
                  <a:pt x="2253602" y="789330"/>
                </a:lnTo>
                <a:lnTo>
                  <a:pt x="2288387" y="817511"/>
                </a:lnTo>
                <a:lnTo>
                  <a:pt x="2322817" y="846099"/>
                </a:lnTo>
                <a:lnTo>
                  <a:pt x="2356878" y="875106"/>
                </a:lnTo>
                <a:lnTo>
                  <a:pt x="2390584" y="904532"/>
                </a:lnTo>
                <a:lnTo>
                  <a:pt x="2423922" y="934364"/>
                </a:lnTo>
                <a:lnTo>
                  <a:pt x="2456878" y="964590"/>
                </a:lnTo>
                <a:lnTo>
                  <a:pt x="2489454" y="995222"/>
                </a:lnTo>
                <a:lnTo>
                  <a:pt x="2521661" y="1026261"/>
                </a:lnTo>
                <a:lnTo>
                  <a:pt x="2553474" y="1057681"/>
                </a:lnTo>
                <a:lnTo>
                  <a:pt x="2584894" y="1089494"/>
                </a:lnTo>
                <a:lnTo>
                  <a:pt x="2615933" y="1121702"/>
                </a:lnTo>
                <a:lnTo>
                  <a:pt x="2646565" y="1154277"/>
                </a:lnTo>
                <a:lnTo>
                  <a:pt x="2676791" y="1187234"/>
                </a:lnTo>
                <a:lnTo>
                  <a:pt x="2706624" y="1220571"/>
                </a:lnTo>
                <a:lnTo>
                  <a:pt x="2736050" y="1254277"/>
                </a:lnTo>
                <a:lnTo>
                  <a:pt x="2765056" y="1288338"/>
                </a:lnTo>
                <a:lnTo>
                  <a:pt x="2793644" y="1322768"/>
                </a:lnTo>
                <a:lnTo>
                  <a:pt x="2821825" y="1357553"/>
                </a:lnTo>
                <a:lnTo>
                  <a:pt x="2849562" y="1392694"/>
                </a:lnTo>
                <a:lnTo>
                  <a:pt x="2876893" y="1428191"/>
                </a:lnTo>
                <a:lnTo>
                  <a:pt x="2903778" y="1464030"/>
                </a:lnTo>
                <a:lnTo>
                  <a:pt x="2930233" y="1500200"/>
                </a:lnTo>
                <a:lnTo>
                  <a:pt x="2956242" y="1536725"/>
                </a:lnTo>
                <a:lnTo>
                  <a:pt x="2981807" y="1573580"/>
                </a:lnTo>
                <a:lnTo>
                  <a:pt x="3006928" y="1610753"/>
                </a:lnTo>
                <a:lnTo>
                  <a:pt x="3031591" y="1648269"/>
                </a:lnTo>
                <a:lnTo>
                  <a:pt x="3055810" y="1686102"/>
                </a:lnTo>
                <a:lnTo>
                  <a:pt x="3079559" y="1724253"/>
                </a:lnTo>
                <a:lnTo>
                  <a:pt x="3102851" y="1762721"/>
                </a:lnTo>
                <a:lnTo>
                  <a:pt x="3125673" y="1801495"/>
                </a:lnTo>
                <a:lnTo>
                  <a:pt x="3148038" y="1840585"/>
                </a:lnTo>
                <a:lnTo>
                  <a:pt x="3169907" y="1879968"/>
                </a:lnTo>
                <a:lnTo>
                  <a:pt x="3191306" y="1919655"/>
                </a:lnTo>
                <a:lnTo>
                  <a:pt x="3212223" y="1959648"/>
                </a:lnTo>
                <a:lnTo>
                  <a:pt x="3232658" y="1999919"/>
                </a:lnTo>
                <a:lnTo>
                  <a:pt x="3252597" y="2040483"/>
                </a:lnTo>
                <a:lnTo>
                  <a:pt x="3272040" y="2081326"/>
                </a:lnTo>
                <a:lnTo>
                  <a:pt x="3290989" y="2122462"/>
                </a:lnTo>
                <a:lnTo>
                  <a:pt x="3309429" y="2163864"/>
                </a:lnTo>
                <a:lnTo>
                  <a:pt x="3327374" y="2205532"/>
                </a:lnTo>
                <a:lnTo>
                  <a:pt x="3344799" y="2247481"/>
                </a:lnTo>
                <a:lnTo>
                  <a:pt x="3361715" y="2289683"/>
                </a:lnTo>
                <a:lnTo>
                  <a:pt x="3378111" y="2332151"/>
                </a:lnTo>
                <a:lnTo>
                  <a:pt x="3393986" y="2374874"/>
                </a:lnTo>
                <a:lnTo>
                  <a:pt x="3409327" y="2417851"/>
                </a:lnTo>
                <a:lnTo>
                  <a:pt x="3424148" y="2461082"/>
                </a:lnTo>
                <a:lnTo>
                  <a:pt x="3438436" y="2504554"/>
                </a:lnTo>
                <a:lnTo>
                  <a:pt x="3452190" y="2548267"/>
                </a:lnTo>
                <a:lnTo>
                  <a:pt x="3465398" y="2592209"/>
                </a:lnTo>
                <a:lnTo>
                  <a:pt x="3478060" y="2636393"/>
                </a:lnTo>
                <a:lnTo>
                  <a:pt x="3490176" y="2680805"/>
                </a:lnTo>
                <a:lnTo>
                  <a:pt x="3501733" y="2725445"/>
                </a:lnTo>
                <a:lnTo>
                  <a:pt x="3512731" y="2770301"/>
                </a:lnTo>
                <a:lnTo>
                  <a:pt x="3523183" y="2815374"/>
                </a:lnTo>
                <a:lnTo>
                  <a:pt x="3533063" y="2860662"/>
                </a:lnTo>
                <a:lnTo>
                  <a:pt x="3542373" y="2906166"/>
                </a:lnTo>
                <a:lnTo>
                  <a:pt x="3551110" y="2951861"/>
                </a:lnTo>
                <a:lnTo>
                  <a:pt x="3559264" y="2997771"/>
                </a:lnTo>
                <a:lnTo>
                  <a:pt x="3566845" y="3043872"/>
                </a:lnTo>
                <a:lnTo>
                  <a:pt x="3573843" y="3090176"/>
                </a:lnTo>
                <a:lnTo>
                  <a:pt x="3580257" y="3136671"/>
                </a:lnTo>
                <a:lnTo>
                  <a:pt x="3586073" y="3183344"/>
                </a:lnTo>
                <a:lnTo>
                  <a:pt x="3591293" y="3230194"/>
                </a:lnTo>
                <a:lnTo>
                  <a:pt x="3595916" y="3277235"/>
                </a:lnTo>
                <a:lnTo>
                  <a:pt x="3599929" y="3324441"/>
                </a:lnTo>
                <a:lnTo>
                  <a:pt x="3603345" y="3371824"/>
                </a:lnTo>
                <a:lnTo>
                  <a:pt x="3606139" y="3419373"/>
                </a:lnTo>
                <a:lnTo>
                  <a:pt x="3606571" y="3429000"/>
                </a:lnTo>
                <a:lnTo>
                  <a:pt x="3606139" y="3438601"/>
                </a:lnTo>
                <a:lnTo>
                  <a:pt x="3603345" y="3486150"/>
                </a:lnTo>
                <a:lnTo>
                  <a:pt x="3599929" y="3533521"/>
                </a:lnTo>
                <a:lnTo>
                  <a:pt x="3595916" y="3580727"/>
                </a:lnTo>
                <a:lnTo>
                  <a:pt x="3591293" y="3627755"/>
                </a:lnTo>
                <a:lnTo>
                  <a:pt x="3586073" y="3674605"/>
                </a:lnTo>
                <a:lnTo>
                  <a:pt x="3580257" y="3721277"/>
                </a:lnTo>
                <a:lnTo>
                  <a:pt x="3573843" y="3767759"/>
                </a:lnTo>
                <a:lnTo>
                  <a:pt x="3566845" y="3814051"/>
                </a:lnTo>
                <a:lnTo>
                  <a:pt x="3559264" y="3860152"/>
                </a:lnTo>
                <a:lnTo>
                  <a:pt x="3551110" y="3906050"/>
                </a:lnTo>
                <a:lnTo>
                  <a:pt x="3542373" y="3951757"/>
                </a:lnTo>
                <a:lnTo>
                  <a:pt x="3533063" y="3997248"/>
                </a:lnTo>
                <a:lnTo>
                  <a:pt x="3523183" y="4042524"/>
                </a:lnTo>
                <a:lnTo>
                  <a:pt x="3512731" y="4087596"/>
                </a:lnTo>
                <a:lnTo>
                  <a:pt x="3501733" y="4132453"/>
                </a:lnTo>
                <a:lnTo>
                  <a:pt x="3490176" y="4177093"/>
                </a:lnTo>
                <a:lnTo>
                  <a:pt x="3478060" y="4221492"/>
                </a:lnTo>
                <a:lnTo>
                  <a:pt x="3465398" y="4265676"/>
                </a:lnTo>
                <a:lnTo>
                  <a:pt x="3452190" y="4309618"/>
                </a:lnTo>
                <a:lnTo>
                  <a:pt x="3438436" y="4353331"/>
                </a:lnTo>
                <a:lnTo>
                  <a:pt x="3424148" y="4396791"/>
                </a:lnTo>
                <a:lnTo>
                  <a:pt x="3409327" y="4440021"/>
                </a:lnTo>
                <a:lnTo>
                  <a:pt x="3393986" y="4482998"/>
                </a:lnTo>
                <a:lnTo>
                  <a:pt x="3378111" y="4525721"/>
                </a:lnTo>
                <a:lnTo>
                  <a:pt x="3361715" y="4568177"/>
                </a:lnTo>
                <a:lnTo>
                  <a:pt x="3344799" y="4610392"/>
                </a:lnTo>
                <a:lnTo>
                  <a:pt x="3327374" y="4652327"/>
                </a:lnTo>
                <a:lnTo>
                  <a:pt x="3309429" y="4693996"/>
                </a:lnTo>
                <a:lnTo>
                  <a:pt x="3290989" y="4735398"/>
                </a:lnTo>
                <a:lnTo>
                  <a:pt x="3272040" y="4776533"/>
                </a:lnTo>
                <a:lnTo>
                  <a:pt x="3252597" y="4817376"/>
                </a:lnTo>
                <a:lnTo>
                  <a:pt x="3232658" y="4857940"/>
                </a:lnTo>
                <a:lnTo>
                  <a:pt x="3212223" y="4898212"/>
                </a:lnTo>
                <a:lnTo>
                  <a:pt x="3191306" y="4938192"/>
                </a:lnTo>
                <a:lnTo>
                  <a:pt x="3169907" y="4977879"/>
                </a:lnTo>
                <a:lnTo>
                  <a:pt x="3148038" y="5017274"/>
                </a:lnTo>
                <a:lnTo>
                  <a:pt x="3125673" y="5056352"/>
                </a:lnTo>
                <a:lnTo>
                  <a:pt x="3102851" y="5095138"/>
                </a:lnTo>
                <a:lnTo>
                  <a:pt x="3079559" y="5133606"/>
                </a:lnTo>
                <a:lnTo>
                  <a:pt x="3055810" y="5171757"/>
                </a:lnTo>
                <a:lnTo>
                  <a:pt x="3031591" y="5209591"/>
                </a:lnTo>
                <a:lnTo>
                  <a:pt x="3006928" y="5247094"/>
                </a:lnTo>
                <a:lnTo>
                  <a:pt x="2981807" y="5284279"/>
                </a:lnTo>
                <a:lnTo>
                  <a:pt x="2956242" y="5321135"/>
                </a:lnTo>
                <a:lnTo>
                  <a:pt x="2930233" y="5357647"/>
                </a:lnTo>
                <a:lnTo>
                  <a:pt x="2903778" y="5393829"/>
                </a:lnTo>
                <a:lnTo>
                  <a:pt x="2876893" y="5429669"/>
                </a:lnTo>
                <a:lnTo>
                  <a:pt x="2849562" y="5465165"/>
                </a:lnTo>
                <a:lnTo>
                  <a:pt x="2821825" y="5500306"/>
                </a:lnTo>
                <a:lnTo>
                  <a:pt x="2793644" y="5535092"/>
                </a:lnTo>
                <a:lnTo>
                  <a:pt x="2765056" y="5569521"/>
                </a:lnTo>
                <a:lnTo>
                  <a:pt x="2736050" y="5603595"/>
                </a:lnTo>
                <a:lnTo>
                  <a:pt x="2706624" y="5637301"/>
                </a:lnTo>
                <a:lnTo>
                  <a:pt x="2676791" y="5670626"/>
                </a:lnTo>
                <a:lnTo>
                  <a:pt x="2646565" y="5703595"/>
                </a:lnTo>
                <a:lnTo>
                  <a:pt x="2615933" y="5736171"/>
                </a:lnTo>
                <a:lnTo>
                  <a:pt x="2584894" y="5768378"/>
                </a:lnTo>
                <a:lnTo>
                  <a:pt x="2553474" y="5800191"/>
                </a:lnTo>
                <a:lnTo>
                  <a:pt x="2521661" y="5831624"/>
                </a:lnTo>
                <a:lnTo>
                  <a:pt x="2489454" y="5862650"/>
                </a:lnTo>
                <a:lnTo>
                  <a:pt x="2456878" y="5893295"/>
                </a:lnTo>
                <a:lnTo>
                  <a:pt x="2423922" y="5923534"/>
                </a:lnTo>
                <a:lnTo>
                  <a:pt x="2390584" y="5953366"/>
                </a:lnTo>
                <a:lnTo>
                  <a:pt x="2356878" y="5982779"/>
                </a:lnTo>
                <a:lnTo>
                  <a:pt x="2322817" y="6011799"/>
                </a:lnTo>
                <a:lnTo>
                  <a:pt x="2288387" y="6040386"/>
                </a:lnTo>
                <a:lnTo>
                  <a:pt x="2253602" y="6068568"/>
                </a:lnTo>
                <a:lnTo>
                  <a:pt x="2218461" y="6096317"/>
                </a:lnTo>
                <a:lnTo>
                  <a:pt x="2182965" y="6123635"/>
                </a:lnTo>
                <a:lnTo>
                  <a:pt x="2147125" y="6150534"/>
                </a:lnTo>
                <a:lnTo>
                  <a:pt x="2110956" y="6176988"/>
                </a:lnTo>
                <a:lnTo>
                  <a:pt x="2074430" y="6202997"/>
                </a:lnTo>
                <a:lnTo>
                  <a:pt x="2037575" y="6228562"/>
                </a:lnTo>
                <a:lnTo>
                  <a:pt x="2000402" y="6253696"/>
                </a:lnTo>
                <a:lnTo>
                  <a:pt x="1962886" y="6278359"/>
                </a:lnTo>
                <a:lnTo>
                  <a:pt x="1925053" y="6302578"/>
                </a:lnTo>
                <a:lnTo>
                  <a:pt x="1886902" y="6326340"/>
                </a:lnTo>
                <a:lnTo>
                  <a:pt x="1848434" y="6349632"/>
                </a:lnTo>
                <a:lnTo>
                  <a:pt x="1809661" y="6372453"/>
                </a:lnTo>
                <a:lnTo>
                  <a:pt x="1770570" y="6394818"/>
                </a:lnTo>
                <a:lnTo>
                  <a:pt x="1731187" y="6416688"/>
                </a:lnTo>
                <a:lnTo>
                  <a:pt x="1691500" y="6438100"/>
                </a:lnTo>
                <a:lnTo>
                  <a:pt x="1651508" y="6459017"/>
                </a:lnTo>
                <a:lnTo>
                  <a:pt x="1611236" y="6479451"/>
                </a:lnTo>
                <a:lnTo>
                  <a:pt x="1570672" y="6499390"/>
                </a:lnTo>
                <a:lnTo>
                  <a:pt x="1529829" y="6518834"/>
                </a:lnTo>
                <a:lnTo>
                  <a:pt x="1488694" y="6537782"/>
                </a:lnTo>
                <a:lnTo>
                  <a:pt x="1447292" y="6556235"/>
                </a:lnTo>
                <a:lnTo>
                  <a:pt x="1405623" y="6574180"/>
                </a:lnTo>
                <a:lnTo>
                  <a:pt x="1363675" y="6591605"/>
                </a:lnTo>
                <a:lnTo>
                  <a:pt x="1321473" y="6608521"/>
                </a:lnTo>
                <a:lnTo>
                  <a:pt x="1279004" y="6624917"/>
                </a:lnTo>
                <a:lnTo>
                  <a:pt x="1236281" y="6640804"/>
                </a:lnTo>
                <a:lnTo>
                  <a:pt x="1193304" y="6656146"/>
                </a:lnTo>
                <a:lnTo>
                  <a:pt x="1150073" y="6670967"/>
                </a:lnTo>
                <a:lnTo>
                  <a:pt x="1106601" y="6685267"/>
                </a:lnTo>
                <a:lnTo>
                  <a:pt x="1062888" y="6699009"/>
                </a:lnTo>
                <a:lnTo>
                  <a:pt x="1018946" y="6712229"/>
                </a:lnTo>
                <a:lnTo>
                  <a:pt x="974763" y="6724891"/>
                </a:lnTo>
                <a:lnTo>
                  <a:pt x="930351" y="6737007"/>
                </a:lnTo>
                <a:lnTo>
                  <a:pt x="885710" y="6748564"/>
                </a:lnTo>
                <a:lnTo>
                  <a:pt x="840854" y="6759575"/>
                </a:lnTo>
                <a:lnTo>
                  <a:pt x="795782" y="6770014"/>
                </a:lnTo>
                <a:lnTo>
                  <a:pt x="750493" y="6779895"/>
                </a:lnTo>
                <a:lnTo>
                  <a:pt x="704989" y="6789217"/>
                </a:lnTo>
                <a:lnTo>
                  <a:pt x="659295" y="6797954"/>
                </a:lnTo>
                <a:lnTo>
                  <a:pt x="613384" y="6806108"/>
                </a:lnTo>
                <a:lnTo>
                  <a:pt x="567283" y="6813702"/>
                </a:lnTo>
                <a:lnTo>
                  <a:pt x="520979" y="6820700"/>
                </a:lnTo>
                <a:lnTo>
                  <a:pt x="474484" y="6827101"/>
                </a:lnTo>
                <a:lnTo>
                  <a:pt x="427812" y="6832930"/>
                </a:lnTo>
                <a:lnTo>
                  <a:pt x="380961" y="6838150"/>
                </a:lnTo>
                <a:lnTo>
                  <a:pt x="333921" y="6842773"/>
                </a:lnTo>
                <a:lnTo>
                  <a:pt x="286715" y="6846786"/>
                </a:lnTo>
                <a:lnTo>
                  <a:pt x="239331" y="6850202"/>
                </a:lnTo>
                <a:lnTo>
                  <a:pt x="191782" y="6852996"/>
                </a:lnTo>
                <a:lnTo>
                  <a:pt x="144068" y="6855180"/>
                </a:lnTo>
                <a:lnTo>
                  <a:pt x="96202" y="6856755"/>
                </a:lnTo>
                <a:lnTo>
                  <a:pt x="48171" y="6857695"/>
                </a:lnTo>
                <a:lnTo>
                  <a:pt x="0" y="6858000"/>
                </a:lnTo>
                <a:lnTo>
                  <a:pt x="3611156" y="6858000"/>
                </a:lnTo>
                <a:lnTo>
                  <a:pt x="3611156" y="3611156"/>
                </a:lnTo>
                <a:lnTo>
                  <a:pt x="3611156" y="3246844"/>
                </a:lnTo>
                <a:lnTo>
                  <a:pt x="3611156" y="0"/>
                </a:lnTo>
                <a:close/>
              </a:path>
            </a:pathLst>
          </a:custGeom>
          <a:solidFill>
            <a:srgbClr val="006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55" y="-355"/>
            <a:ext cx="934085" cy="934085"/>
          </a:xfrm>
          <a:custGeom>
            <a:avLst/>
            <a:gdLst/>
            <a:ahLst/>
            <a:cxnLst/>
            <a:rect l="l" t="t" r="r" b="b"/>
            <a:pathLst>
              <a:path w="934085" h="934085">
                <a:moveTo>
                  <a:pt x="933831" y="0"/>
                </a:moveTo>
                <a:lnTo>
                  <a:pt x="0" y="0"/>
                </a:lnTo>
                <a:lnTo>
                  <a:pt x="0" y="933831"/>
                </a:lnTo>
                <a:lnTo>
                  <a:pt x="48035" y="932615"/>
                </a:lnTo>
                <a:lnTo>
                  <a:pt x="95442" y="929007"/>
                </a:lnTo>
                <a:lnTo>
                  <a:pt x="142161" y="923065"/>
                </a:lnTo>
                <a:lnTo>
                  <a:pt x="188135" y="914849"/>
                </a:lnTo>
                <a:lnTo>
                  <a:pt x="233304" y="904417"/>
                </a:lnTo>
                <a:lnTo>
                  <a:pt x="277610" y="891828"/>
                </a:lnTo>
                <a:lnTo>
                  <a:pt x="320993" y="877141"/>
                </a:lnTo>
                <a:lnTo>
                  <a:pt x="363395" y="860414"/>
                </a:lnTo>
                <a:lnTo>
                  <a:pt x="404757" y="841707"/>
                </a:lnTo>
                <a:lnTo>
                  <a:pt x="445020" y="821077"/>
                </a:lnTo>
                <a:lnTo>
                  <a:pt x="484126" y="798585"/>
                </a:lnTo>
                <a:lnTo>
                  <a:pt x="522016" y="774288"/>
                </a:lnTo>
                <a:lnTo>
                  <a:pt x="558630" y="748246"/>
                </a:lnTo>
                <a:lnTo>
                  <a:pt x="593910" y="720517"/>
                </a:lnTo>
                <a:lnTo>
                  <a:pt x="627798" y="691160"/>
                </a:lnTo>
                <a:lnTo>
                  <a:pt x="660234" y="660234"/>
                </a:lnTo>
                <a:lnTo>
                  <a:pt x="691160" y="627798"/>
                </a:lnTo>
                <a:lnTo>
                  <a:pt x="720517" y="593910"/>
                </a:lnTo>
                <a:lnTo>
                  <a:pt x="748246" y="558630"/>
                </a:lnTo>
                <a:lnTo>
                  <a:pt x="774288" y="522016"/>
                </a:lnTo>
                <a:lnTo>
                  <a:pt x="798585" y="484126"/>
                </a:lnTo>
                <a:lnTo>
                  <a:pt x="821077" y="445020"/>
                </a:lnTo>
                <a:lnTo>
                  <a:pt x="841707" y="404757"/>
                </a:lnTo>
                <a:lnTo>
                  <a:pt x="860414" y="363395"/>
                </a:lnTo>
                <a:lnTo>
                  <a:pt x="877141" y="320993"/>
                </a:lnTo>
                <a:lnTo>
                  <a:pt x="891828" y="277610"/>
                </a:lnTo>
                <a:lnTo>
                  <a:pt x="904417" y="233304"/>
                </a:lnTo>
                <a:lnTo>
                  <a:pt x="914849" y="188135"/>
                </a:lnTo>
                <a:lnTo>
                  <a:pt x="923065" y="142161"/>
                </a:lnTo>
                <a:lnTo>
                  <a:pt x="929007" y="95442"/>
                </a:lnTo>
                <a:lnTo>
                  <a:pt x="932615" y="48035"/>
                </a:lnTo>
                <a:lnTo>
                  <a:pt x="933831" y="0"/>
                </a:lnTo>
                <a:close/>
              </a:path>
            </a:pathLst>
          </a:custGeom>
          <a:solidFill>
            <a:srgbClr val="627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82000" y="5590082"/>
            <a:ext cx="1572260" cy="1267460"/>
            <a:chOff x="8082000" y="5590082"/>
            <a:chExt cx="1572260" cy="1267460"/>
          </a:xfrm>
        </p:grpSpPr>
        <p:sp>
          <p:nvSpPr>
            <p:cNvPr id="5" name="object 5"/>
            <p:cNvSpPr/>
            <p:nvPr/>
          </p:nvSpPr>
          <p:spPr>
            <a:xfrm>
              <a:off x="8867876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786244" y="0"/>
                  </a:moveTo>
                  <a:lnTo>
                    <a:pt x="785888" y="0"/>
                  </a:lnTo>
                  <a:lnTo>
                    <a:pt x="705599" y="4318"/>
                  </a:lnTo>
                  <a:lnTo>
                    <a:pt x="658469" y="10555"/>
                  </a:lnTo>
                  <a:lnTo>
                    <a:pt x="612260" y="19535"/>
                  </a:lnTo>
                  <a:lnTo>
                    <a:pt x="567058" y="31171"/>
                  </a:lnTo>
                  <a:lnTo>
                    <a:pt x="522949" y="45378"/>
                  </a:lnTo>
                  <a:lnTo>
                    <a:pt x="480016" y="62071"/>
                  </a:lnTo>
                  <a:lnTo>
                    <a:pt x="438347" y="81165"/>
                  </a:lnTo>
                  <a:lnTo>
                    <a:pt x="398026" y="102573"/>
                  </a:lnTo>
                  <a:lnTo>
                    <a:pt x="359138" y="126212"/>
                  </a:lnTo>
                  <a:lnTo>
                    <a:pt x="321768" y="151995"/>
                  </a:lnTo>
                  <a:lnTo>
                    <a:pt x="286003" y="179837"/>
                  </a:lnTo>
                  <a:lnTo>
                    <a:pt x="251927" y="209654"/>
                  </a:lnTo>
                  <a:lnTo>
                    <a:pt x="219625" y="241359"/>
                  </a:lnTo>
                  <a:lnTo>
                    <a:pt x="189183" y="274868"/>
                  </a:lnTo>
                  <a:lnTo>
                    <a:pt x="160687" y="310095"/>
                  </a:lnTo>
                  <a:lnTo>
                    <a:pt x="134220" y="346955"/>
                  </a:lnTo>
                  <a:lnTo>
                    <a:pt x="109870" y="385363"/>
                  </a:lnTo>
                  <a:lnTo>
                    <a:pt x="87721" y="425232"/>
                  </a:lnTo>
                  <a:lnTo>
                    <a:pt x="67858" y="466479"/>
                  </a:lnTo>
                  <a:lnTo>
                    <a:pt x="50366" y="509018"/>
                  </a:lnTo>
                  <a:lnTo>
                    <a:pt x="35332" y="552763"/>
                  </a:lnTo>
                  <a:lnTo>
                    <a:pt x="22840" y="597629"/>
                  </a:lnTo>
                  <a:lnTo>
                    <a:pt x="12975" y="643531"/>
                  </a:lnTo>
                  <a:lnTo>
                    <a:pt x="5823" y="690384"/>
                  </a:lnTo>
                  <a:lnTo>
                    <a:pt x="1470" y="738102"/>
                  </a:lnTo>
                  <a:lnTo>
                    <a:pt x="0" y="786599"/>
                  </a:lnTo>
                  <a:lnTo>
                    <a:pt x="0" y="1267193"/>
                  </a:lnTo>
                  <a:lnTo>
                    <a:pt x="47888" y="1265759"/>
                  </a:lnTo>
                  <a:lnTo>
                    <a:pt x="95019" y="1261513"/>
                  </a:lnTo>
                  <a:lnTo>
                    <a:pt x="141310" y="1254535"/>
                  </a:lnTo>
                  <a:lnTo>
                    <a:pt x="186678" y="1244909"/>
                  </a:lnTo>
                  <a:lnTo>
                    <a:pt x="231042" y="1232716"/>
                  </a:lnTo>
                  <a:lnTo>
                    <a:pt x="274318" y="1218038"/>
                  </a:lnTo>
                  <a:lnTo>
                    <a:pt x="316425" y="1200957"/>
                  </a:lnTo>
                  <a:lnTo>
                    <a:pt x="357280" y="1181555"/>
                  </a:lnTo>
                  <a:lnTo>
                    <a:pt x="396802" y="1159914"/>
                  </a:lnTo>
                  <a:lnTo>
                    <a:pt x="434907" y="1136117"/>
                  </a:lnTo>
                  <a:lnTo>
                    <a:pt x="471513" y="1110244"/>
                  </a:lnTo>
                  <a:lnTo>
                    <a:pt x="506538" y="1082378"/>
                  </a:lnTo>
                  <a:lnTo>
                    <a:pt x="539901" y="1052601"/>
                  </a:lnTo>
                  <a:lnTo>
                    <a:pt x="571518" y="1020995"/>
                  </a:lnTo>
                  <a:lnTo>
                    <a:pt x="601306" y="987641"/>
                  </a:lnTo>
                  <a:lnTo>
                    <a:pt x="629185" y="952623"/>
                  </a:lnTo>
                  <a:lnTo>
                    <a:pt x="655072" y="916021"/>
                  </a:lnTo>
                  <a:lnTo>
                    <a:pt x="678883" y="877918"/>
                  </a:lnTo>
                  <a:lnTo>
                    <a:pt x="700538" y="838396"/>
                  </a:lnTo>
                  <a:lnTo>
                    <a:pt x="719953" y="797536"/>
                  </a:lnTo>
                  <a:lnTo>
                    <a:pt x="737046" y="755421"/>
                  </a:lnTo>
                  <a:lnTo>
                    <a:pt x="751736" y="712133"/>
                  </a:lnTo>
                  <a:lnTo>
                    <a:pt x="763939" y="667754"/>
                  </a:lnTo>
                  <a:lnTo>
                    <a:pt x="773574" y="622365"/>
                  </a:lnTo>
                  <a:lnTo>
                    <a:pt x="780558" y="576048"/>
                  </a:lnTo>
                  <a:lnTo>
                    <a:pt x="784809" y="528887"/>
                  </a:lnTo>
                  <a:lnTo>
                    <a:pt x="786244" y="480961"/>
                  </a:lnTo>
                  <a:lnTo>
                    <a:pt x="786244" y="0"/>
                  </a:lnTo>
                  <a:close/>
                </a:path>
              </a:pathLst>
            </a:custGeom>
            <a:solidFill>
              <a:srgbClr val="006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2000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355" y="0"/>
                  </a:moveTo>
                  <a:lnTo>
                    <a:pt x="0" y="0"/>
                  </a:lnTo>
                  <a:lnTo>
                    <a:pt x="0" y="480961"/>
                  </a:lnTo>
                  <a:lnTo>
                    <a:pt x="1435" y="528887"/>
                  </a:lnTo>
                  <a:lnTo>
                    <a:pt x="5685" y="576048"/>
                  </a:lnTo>
                  <a:lnTo>
                    <a:pt x="12669" y="622365"/>
                  </a:lnTo>
                  <a:lnTo>
                    <a:pt x="22304" y="667754"/>
                  </a:lnTo>
                  <a:lnTo>
                    <a:pt x="34507" y="712133"/>
                  </a:lnTo>
                  <a:lnTo>
                    <a:pt x="49197" y="755421"/>
                  </a:lnTo>
                  <a:lnTo>
                    <a:pt x="66290" y="797536"/>
                  </a:lnTo>
                  <a:lnTo>
                    <a:pt x="85706" y="838396"/>
                  </a:lnTo>
                  <a:lnTo>
                    <a:pt x="107360" y="877918"/>
                  </a:lnTo>
                  <a:lnTo>
                    <a:pt x="131172" y="916021"/>
                  </a:lnTo>
                  <a:lnTo>
                    <a:pt x="157058" y="952623"/>
                  </a:lnTo>
                  <a:lnTo>
                    <a:pt x="184937" y="987641"/>
                  </a:lnTo>
                  <a:lnTo>
                    <a:pt x="214726" y="1020995"/>
                  </a:lnTo>
                  <a:lnTo>
                    <a:pt x="246343" y="1052601"/>
                  </a:lnTo>
                  <a:lnTo>
                    <a:pt x="279705" y="1082378"/>
                  </a:lnTo>
                  <a:lnTo>
                    <a:pt x="314730" y="1110244"/>
                  </a:lnTo>
                  <a:lnTo>
                    <a:pt x="351337" y="1136117"/>
                  </a:lnTo>
                  <a:lnTo>
                    <a:pt x="389442" y="1159914"/>
                  </a:lnTo>
                  <a:lnTo>
                    <a:pt x="428963" y="1181555"/>
                  </a:lnTo>
                  <a:lnTo>
                    <a:pt x="469818" y="1200957"/>
                  </a:lnTo>
                  <a:lnTo>
                    <a:pt x="511925" y="1218038"/>
                  </a:lnTo>
                  <a:lnTo>
                    <a:pt x="555202" y="1232716"/>
                  </a:lnTo>
                  <a:lnTo>
                    <a:pt x="599565" y="1244909"/>
                  </a:lnTo>
                  <a:lnTo>
                    <a:pt x="644933" y="1254535"/>
                  </a:lnTo>
                  <a:lnTo>
                    <a:pt x="691224" y="1261513"/>
                  </a:lnTo>
                  <a:lnTo>
                    <a:pt x="738355" y="1265759"/>
                  </a:lnTo>
                  <a:lnTo>
                    <a:pt x="786244" y="1267193"/>
                  </a:lnTo>
                  <a:lnTo>
                    <a:pt x="786244" y="786599"/>
                  </a:lnTo>
                  <a:lnTo>
                    <a:pt x="784774" y="738102"/>
                  </a:lnTo>
                  <a:lnTo>
                    <a:pt x="780420" y="690384"/>
                  </a:lnTo>
                  <a:lnTo>
                    <a:pt x="773268" y="643531"/>
                  </a:lnTo>
                  <a:lnTo>
                    <a:pt x="763404" y="597629"/>
                  </a:lnTo>
                  <a:lnTo>
                    <a:pt x="750911" y="552763"/>
                  </a:lnTo>
                  <a:lnTo>
                    <a:pt x="735877" y="509018"/>
                  </a:lnTo>
                  <a:lnTo>
                    <a:pt x="718386" y="466479"/>
                  </a:lnTo>
                  <a:lnTo>
                    <a:pt x="698523" y="425232"/>
                  </a:lnTo>
                  <a:lnTo>
                    <a:pt x="676373" y="385363"/>
                  </a:lnTo>
                  <a:lnTo>
                    <a:pt x="652023" y="346955"/>
                  </a:lnTo>
                  <a:lnTo>
                    <a:pt x="625557" y="310095"/>
                  </a:lnTo>
                  <a:lnTo>
                    <a:pt x="597060" y="274868"/>
                  </a:lnTo>
                  <a:lnTo>
                    <a:pt x="566618" y="241359"/>
                  </a:lnTo>
                  <a:lnTo>
                    <a:pt x="534317" y="209654"/>
                  </a:lnTo>
                  <a:lnTo>
                    <a:pt x="500241" y="179837"/>
                  </a:lnTo>
                  <a:lnTo>
                    <a:pt x="464475" y="151995"/>
                  </a:lnTo>
                  <a:lnTo>
                    <a:pt x="427106" y="126212"/>
                  </a:lnTo>
                  <a:lnTo>
                    <a:pt x="388218" y="102573"/>
                  </a:lnTo>
                  <a:lnTo>
                    <a:pt x="347896" y="81165"/>
                  </a:lnTo>
                  <a:lnTo>
                    <a:pt x="306227" y="62071"/>
                  </a:lnTo>
                  <a:lnTo>
                    <a:pt x="263295" y="45378"/>
                  </a:lnTo>
                  <a:lnTo>
                    <a:pt x="219185" y="31171"/>
                  </a:lnTo>
                  <a:lnTo>
                    <a:pt x="173983" y="19535"/>
                  </a:lnTo>
                  <a:lnTo>
                    <a:pt x="127775" y="10555"/>
                  </a:lnTo>
                  <a:lnTo>
                    <a:pt x="80644" y="431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6225" y="747255"/>
            <a:ext cx="7611109" cy="10134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pc="-125" dirty="0"/>
              <a:t>Преобразование</a:t>
            </a:r>
            <a:r>
              <a:rPr spc="-150" dirty="0"/>
              <a:t> </a:t>
            </a:r>
            <a:r>
              <a:rPr spc="-105" dirty="0"/>
              <a:t>отходов:</a:t>
            </a:r>
            <a:r>
              <a:rPr spc="-160" dirty="0"/>
              <a:t> </a:t>
            </a:r>
            <a:r>
              <a:rPr spc="-10" dirty="0"/>
              <a:t>от</a:t>
            </a:r>
            <a:r>
              <a:rPr spc="-150" dirty="0"/>
              <a:t> </a:t>
            </a:r>
            <a:r>
              <a:rPr spc="-90" dirty="0"/>
              <a:t>идеи</a:t>
            </a:r>
            <a:r>
              <a:rPr spc="-155" dirty="0"/>
              <a:t> </a:t>
            </a:r>
            <a:r>
              <a:rPr spc="-50" dirty="0"/>
              <a:t>к </a:t>
            </a:r>
            <a:r>
              <a:rPr spc="-30" dirty="0"/>
              <a:t>бизибордам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/>
              <a:t>Бизиборды</a:t>
            </a:r>
            <a:r>
              <a:rPr spc="-50" dirty="0"/>
              <a:t> </a:t>
            </a:r>
            <a:r>
              <a:rPr dirty="0"/>
              <a:t>из</a:t>
            </a:r>
            <a:r>
              <a:rPr spc="-45" dirty="0"/>
              <a:t> </a:t>
            </a:r>
            <a:r>
              <a:rPr dirty="0"/>
              <a:t>вторичных</a:t>
            </a:r>
            <a:r>
              <a:rPr spc="-45" dirty="0"/>
              <a:t> </a:t>
            </a:r>
            <a:r>
              <a:rPr spc="-10" dirty="0"/>
              <a:t>материалов </a:t>
            </a:r>
            <a:r>
              <a:rPr dirty="0"/>
              <a:t>представляют</a:t>
            </a:r>
            <a:r>
              <a:rPr spc="-85" dirty="0"/>
              <a:t> </a:t>
            </a:r>
            <a:r>
              <a:rPr dirty="0"/>
              <a:t>собой</a:t>
            </a:r>
            <a:r>
              <a:rPr spc="-80" dirty="0"/>
              <a:t> </a:t>
            </a:r>
            <a:r>
              <a:rPr dirty="0"/>
              <a:t>уникальное</a:t>
            </a:r>
            <a:r>
              <a:rPr spc="-80" dirty="0"/>
              <a:t> </a:t>
            </a:r>
            <a:r>
              <a:rPr spc="-10" dirty="0"/>
              <a:t>сочетание </a:t>
            </a:r>
            <a:r>
              <a:rPr dirty="0"/>
              <a:t>творчества</a:t>
            </a:r>
            <a:r>
              <a:rPr spc="-8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экологии,</a:t>
            </a:r>
            <a:r>
              <a:rPr spc="-75" dirty="0"/>
              <a:t> </a:t>
            </a:r>
            <a:r>
              <a:rPr dirty="0"/>
              <a:t>превращая</a:t>
            </a:r>
            <a:r>
              <a:rPr spc="-80" dirty="0"/>
              <a:t> </a:t>
            </a:r>
            <a:r>
              <a:rPr dirty="0"/>
              <a:t>отходы</a:t>
            </a:r>
            <a:r>
              <a:rPr spc="-80" dirty="0"/>
              <a:t> </a:t>
            </a:r>
            <a:r>
              <a:rPr spc="-50" dirty="0"/>
              <a:t>в </a:t>
            </a:r>
            <a:r>
              <a:rPr dirty="0"/>
              <a:t>функциональные</a:t>
            </a:r>
            <a:r>
              <a:rPr spc="-80" dirty="0"/>
              <a:t> </a:t>
            </a:r>
            <a:r>
              <a:rPr dirty="0"/>
              <a:t>и</a:t>
            </a:r>
            <a:r>
              <a:rPr spc="-70" dirty="0"/>
              <a:t> </a:t>
            </a:r>
            <a:r>
              <a:rPr dirty="0"/>
              <a:t>эстетичные</a:t>
            </a:r>
            <a:r>
              <a:rPr spc="-75" dirty="0"/>
              <a:t> </a:t>
            </a:r>
            <a:r>
              <a:rPr spc="-10" dirty="0"/>
              <a:t>предметы </a:t>
            </a:r>
            <a:r>
              <a:rPr dirty="0"/>
              <a:t>интерьера,</a:t>
            </a:r>
            <a:r>
              <a:rPr spc="-120" dirty="0"/>
              <a:t> </a:t>
            </a:r>
            <a:r>
              <a:rPr dirty="0"/>
              <a:t>поддерживающие</a:t>
            </a:r>
            <a:r>
              <a:rPr spc="-114" dirty="0"/>
              <a:t> </a:t>
            </a:r>
            <a:r>
              <a:rPr spc="-10" dirty="0"/>
              <a:t>устойчивое развитие.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322" y="1842490"/>
            <a:ext cx="3694671" cy="36946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721416" y="2869879"/>
            <a:ext cx="1430020" cy="27635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lang="ru-RU" sz="1700" i="1" spc="-10" dirty="0" smtClean="0">
                <a:latin typeface="Trebuchet MS"/>
                <a:cs typeface="Trebuchet MS"/>
              </a:rPr>
              <a:t> </a:t>
            </a:r>
            <a:endParaRPr sz="1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0603" y="0"/>
            <a:ext cx="3611245" cy="6858000"/>
          </a:xfrm>
          <a:custGeom>
            <a:avLst/>
            <a:gdLst/>
            <a:ahLst/>
            <a:cxnLst/>
            <a:rect l="l" t="t" r="r" b="b"/>
            <a:pathLst>
              <a:path w="3611245" h="6858000">
                <a:moveTo>
                  <a:pt x="3611156" y="0"/>
                </a:moveTo>
                <a:lnTo>
                  <a:pt x="0" y="0"/>
                </a:lnTo>
                <a:lnTo>
                  <a:pt x="48171" y="317"/>
                </a:lnTo>
                <a:lnTo>
                  <a:pt x="96202" y="1257"/>
                </a:lnTo>
                <a:lnTo>
                  <a:pt x="144068" y="2832"/>
                </a:lnTo>
                <a:lnTo>
                  <a:pt x="191782" y="5016"/>
                </a:lnTo>
                <a:lnTo>
                  <a:pt x="239331" y="7810"/>
                </a:lnTo>
                <a:lnTo>
                  <a:pt x="286715" y="11226"/>
                </a:lnTo>
                <a:lnTo>
                  <a:pt x="333921" y="15240"/>
                </a:lnTo>
                <a:lnTo>
                  <a:pt x="380961" y="19862"/>
                </a:lnTo>
                <a:lnTo>
                  <a:pt x="427812" y="25082"/>
                </a:lnTo>
                <a:lnTo>
                  <a:pt x="474484" y="30899"/>
                </a:lnTo>
                <a:lnTo>
                  <a:pt x="520979" y="37312"/>
                </a:lnTo>
                <a:lnTo>
                  <a:pt x="567283" y="44310"/>
                </a:lnTo>
                <a:lnTo>
                  <a:pt x="613384" y="51892"/>
                </a:lnTo>
                <a:lnTo>
                  <a:pt x="659295" y="60045"/>
                </a:lnTo>
                <a:lnTo>
                  <a:pt x="704989" y="68783"/>
                </a:lnTo>
                <a:lnTo>
                  <a:pt x="750493" y="78092"/>
                </a:lnTo>
                <a:lnTo>
                  <a:pt x="795782" y="87972"/>
                </a:lnTo>
                <a:lnTo>
                  <a:pt x="840854" y="98425"/>
                </a:lnTo>
                <a:lnTo>
                  <a:pt x="885710" y="109423"/>
                </a:lnTo>
                <a:lnTo>
                  <a:pt x="930351" y="120980"/>
                </a:lnTo>
                <a:lnTo>
                  <a:pt x="974763" y="133096"/>
                </a:lnTo>
                <a:lnTo>
                  <a:pt x="1018946" y="145757"/>
                </a:lnTo>
                <a:lnTo>
                  <a:pt x="1062888" y="158965"/>
                </a:lnTo>
                <a:lnTo>
                  <a:pt x="1106601" y="172720"/>
                </a:lnTo>
                <a:lnTo>
                  <a:pt x="1150073" y="187007"/>
                </a:lnTo>
                <a:lnTo>
                  <a:pt x="1193304" y="201828"/>
                </a:lnTo>
                <a:lnTo>
                  <a:pt x="1236281" y="217170"/>
                </a:lnTo>
                <a:lnTo>
                  <a:pt x="1279004" y="233045"/>
                </a:lnTo>
                <a:lnTo>
                  <a:pt x="1321473" y="249440"/>
                </a:lnTo>
                <a:lnTo>
                  <a:pt x="1363675" y="266357"/>
                </a:lnTo>
                <a:lnTo>
                  <a:pt x="1405623" y="283781"/>
                </a:lnTo>
                <a:lnTo>
                  <a:pt x="1447292" y="301726"/>
                </a:lnTo>
                <a:lnTo>
                  <a:pt x="1488694" y="320167"/>
                </a:lnTo>
                <a:lnTo>
                  <a:pt x="1529829" y="339115"/>
                </a:lnTo>
                <a:lnTo>
                  <a:pt x="1570672" y="358559"/>
                </a:lnTo>
                <a:lnTo>
                  <a:pt x="1611236" y="378498"/>
                </a:lnTo>
                <a:lnTo>
                  <a:pt x="1651508" y="398932"/>
                </a:lnTo>
                <a:lnTo>
                  <a:pt x="1691500" y="419849"/>
                </a:lnTo>
                <a:lnTo>
                  <a:pt x="1731187" y="441248"/>
                </a:lnTo>
                <a:lnTo>
                  <a:pt x="1770570" y="463118"/>
                </a:lnTo>
                <a:lnTo>
                  <a:pt x="1809661" y="485482"/>
                </a:lnTo>
                <a:lnTo>
                  <a:pt x="1848434" y="508304"/>
                </a:lnTo>
                <a:lnTo>
                  <a:pt x="1886902" y="531596"/>
                </a:lnTo>
                <a:lnTo>
                  <a:pt x="1925053" y="555345"/>
                </a:lnTo>
                <a:lnTo>
                  <a:pt x="1962886" y="579564"/>
                </a:lnTo>
                <a:lnTo>
                  <a:pt x="2000402" y="604227"/>
                </a:lnTo>
                <a:lnTo>
                  <a:pt x="2037575" y="629348"/>
                </a:lnTo>
                <a:lnTo>
                  <a:pt x="2074430" y="654913"/>
                </a:lnTo>
                <a:lnTo>
                  <a:pt x="2110956" y="680923"/>
                </a:lnTo>
                <a:lnTo>
                  <a:pt x="2147125" y="707377"/>
                </a:lnTo>
                <a:lnTo>
                  <a:pt x="2182965" y="734263"/>
                </a:lnTo>
                <a:lnTo>
                  <a:pt x="2218461" y="761593"/>
                </a:lnTo>
                <a:lnTo>
                  <a:pt x="2253602" y="789330"/>
                </a:lnTo>
                <a:lnTo>
                  <a:pt x="2288387" y="817511"/>
                </a:lnTo>
                <a:lnTo>
                  <a:pt x="2322817" y="846099"/>
                </a:lnTo>
                <a:lnTo>
                  <a:pt x="2356878" y="875106"/>
                </a:lnTo>
                <a:lnTo>
                  <a:pt x="2390584" y="904532"/>
                </a:lnTo>
                <a:lnTo>
                  <a:pt x="2423922" y="934364"/>
                </a:lnTo>
                <a:lnTo>
                  <a:pt x="2456878" y="964590"/>
                </a:lnTo>
                <a:lnTo>
                  <a:pt x="2489454" y="995222"/>
                </a:lnTo>
                <a:lnTo>
                  <a:pt x="2521661" y="1026261"/>
                </a:lnTo>
                <a:lnTo>
                  <a:pt x="2553474" y="1057681"/>
                </a:lnTo>
                <a:lnTo>
                  <a:pt x="2584894" y="1089494"/>
                </a:lnTo>
                <a:lnTo>
                  <a:pt x="2615933" y="1121702"/>
                </a:lnTo>
                <a:lnTo>
                  <a:pt x="2646565" y="1154277"/>
                </a:lnTo>
                <a:lnTo>
                  <a:pt x="2676791" y="1187234"/>
                </a:lnTo>
                <a:lnTo>
                  <a:pt x="2706624" y="1220571"/>
                </a:lnTo>
                <a:lnTo>
                  <a:pt x="2736050" y="1254277"/>
                </a:lnTo>
                <a:lnTo>
                  <a:pt x="2765056" y="1288338"/>
                </a:lnTo>
                <a:lnTo>
                  <a:pt x="2793644" y="1322768"/>
                </a:lnTo>
                <a:lnTo>
                  <a:pt x="2821825" y="1357553"/>
                </a:lnTo>
                <a:lnTo>
                  <a:pt x="2849562" y="1392694"/>
                </a:lnTo>
                <a:lnTo>
                  <a:pt x="2876893" y="1428191"/>
                </a:lnTo>
                <a:lnTo>
                  <a:pt x="2903778" y="1464030"/>
                </a:lnTo>
                <a:lnTo>
                  <a:pt x="2930233" y="1500200"/>
                </a:lnTo>
                <a:lnTo>
                  <a:pt x="2956242" y="1536725"/>
                </a:lnTo>
                <a:lnTo>
                  <a:pt x="2981807" y="1573580"/>
                </a:lnTo>
                <a:lnTo>
                  <a:pt x="3006928" y="1610753"/>
                </a:lnTo>
                <a:lnTo>
                  <a:pt x="3031591" y="1648269"/>
                </a:lnTo>
                <a:lnTo>
                  <a:pt x="3055810" y="1686102"/>
                </a:lnTo>
                <a:lnTo>
                  <a:pt x="3079559" y="1724253"/>
                </a:lnTo>
                <a:lnTo>
                  <a:pt x="3102851" y="1762721"/>
                </a:lnTo>
                <a:lnTo>
                  <a:pt x="3125673" y="1801495"/>
                </a:lnTo>
                <a:lnTo>
                  <a:pt x="3148038" y="1840585"/>
                </a:lnTo>
                <a:lnTo>
                  <a:pt x="3169907" y="1879968"/>
                </a:lnTo>
                <a:lnTo>
                  <a:pt x="3191306" y="1919655"/>
                </a:lnTo>
                <a:lnTo>
                  <a:pt x="3212223" y="1959648"/>
                </a:lnTo>
                <a:lnTo>
                  <a:pt x="3232658" y="1999919"/>
                </a:lnTo>
                <a:lnTo>
                  <a:pt x="3252597" y="2040483"/>
                </a:lnTo>
                <a:lnTo>
                  <a:pt x="3272040" y="2081326"/>
                </a:lnTo>
                <a:lnTo>
                  <a:pt x="3290989" y="2122462"/>
                </a:lnTo>
                <a:lnTo>
                  <a:pt x="3309429" y="2163864"/>
                </a:lnTo>
                <a:lnTo>
                  <a:pt x="3327374" y="2205532"/>
                </a:lnTo>
                <a:lnTo>
                  <a:pt x="3344799" y="2247481"/>
                </a:lnTo>
                <a:lnTo>
                  <a:pt x="3361715" y="2289683"/>
                </a:lnTo>
                <a:lnTo>
                  <a:pt x="3378111" y="2332151"/>
                </a:lnTo>
                <a:lnTo>
                  <a:pt x="3393986" y="2374874"/>
                </a:lnTo>
                <a:lnTo>
                  <a:pt x="3409327" y="2417851"/>
                </a:lnTo>
                <a:lnTo>
                  <a:pt x="3424148" y="2461082"/>
                </a:lnTo>
                <a:lnTo>
                  <a:pt x="3438436" y="2504554"/>
                </a:lnTo>
                <a:lnTo>
                  <a:pt x="3452190" y="2548267"/>
                </a:lnTo>
                <a:lnTo>
                  <a:pt x="3465398" y="2592209"/>
                </a:lnTo>
                <a:lnTo>
                  <a:pt x="3478060" y="2636393"/>
                </a:lnTo>
                <a:lnTo>
                  <a:pt x="3490176" y="2680805"/>
                </a:lnTo>
                <a:lnTo>
                  <a:pt x="3501733" y="2725445"/>
                </a:lnTo>
                <a:lnTo>
                  <a:pt x="3512731" y="2770301"/>
                </a:lnTo>
                <a:lnTo>
                  <a:pt x="3523183" y="2815374"/>
                </a:lnTo>
                <a:lnTo>
                  <a:pt x="3533063" y="2860662"/>
                </a:lnTo>
                <a:lnTo>
                  <a:pt x="3542373" y="2906166"/>
                </a:lnTo>
                <a:lnTo>
                  <a:pt x="3551110" y="2951861"/>
                </a:lnTo>
                <a:lnTo>
                  <a:pt x="3559264" y="2997771"/>
                </a:lnTo>
                <a:lnTo>
                  <a:pt x="3566845" y="3043872"/>
                </a:lnTo>
                <a:lnTo>
                  <a:pt x="3573843" y="3090176"/>
                </a:lnTo>
                <a:lnTo>
                  <a:pt x="3580257" y="3136671"/>
                </a:lnTo>
                <a:lnTo>
                  <a:pt x="3586073" y="3183344"/>
                </a:lnTo>
                <a:lnTo>
                  <a:pt x="3591293" y="3230194"/>
                </a:lnTo>
                <a:lnTo>
                  <a:pt x="3595916" y="3277235"/>
                </a:lnTo>
                <a:lnTo>
                  <a:pt x="3599929" y="3324441"/>
                </a:lnTo>
                <a:lnTo>
                  <a:pt x="3603345" y="3371824"/>
                </a:lnTo>
                <a:lnTo>
                  <a:pt x="3606139" y="3419373"/>
                </a:lnTo>
                <a:lnTo>
                  <a:pt x="3606571" y="3429000"/>
                </a:lnTo>
                <a:lnTo>
                  <a:pt x="3606139" y="3438601"/>
                </a:lnTo>
                <a:lnTo>
                  <a:pt x="3603345" y="3486150"/>
                </a:lnTo>
                <a:lnTo>
                  <a:pt x="3599929" y="3533521"/>
                </a:lnTo>
                <a:lnTo>
                  <a:pt x="3595916" y="3580727"/>
                </a:lnTo>
                <a:lnTo>
                  <a:pt x="3591293" y="3627755"/>
                </a:lnTo>
                <a:lnTo>
                  <a:pt x="3586073" y="3674605"/>
                </a:lnTo>
                <a:lnTo>
                  <a:pt x="3580257" y="3721277"/>
                </a:lnTo>
                <a:lnTo>
                  <a:pt x="3573843" y="3767759"/>
                </a:lnTo>
                <a:lnTo>
                  <a:pt x="3566845" y="3814051"/>
                </a:lnTo>
                <a:lnTo>
                  <a:pt x="3559264" y="3860152"/>
                </a:lnTo>
                <a:lnTo>
                  <a:pt x="3551110" y="3906050"/>
                </a:lnTo>
                <a:lnTo>
                  <a:pt x="3542373" y="3951757"/>
                </a:lnTo>
                <a:lnTo>
                  <a:pt x="3533063" y="3997248"/>
                </a:lnTo>
                <a:lnTo>
                  <a:pt x="3523183" y="4042524"/>
                </a:lnTo>
                <a:lnTo>
                  <a:pt x="3512731" y="4087596"/>
                </a:lnTo>
                <a:lnTo>
                  <a:pt x="3501733" y="4132453"/>
                </a:lnTo>
                <a:lnTo>
                  <a:pt x="3490176" y="4177093"/>
                </a:lnTo>
                <a:lnTo>
                  <a:pt x="3478060" y="4221492"/>
                </a:lnTo>
                <a:lnTo>
                  <a:pt x="3465398" y="4265676"/>
                </a:lnTo>
                <a:lnTo>
                  <a:pt x="3452190" y="4309618"/>
                </a:lnTo>
                <a:lnTo>
                  <a:pt x="3438436" y="4353331"/>
                </a:lnTo>
                <a:lnTo>
                  <a:pt x="3424148" y="4396791"/>
                </a:lnTo>
                <a:lnTo>
                  <a:pt x="3409327" y="4440021"/>
                </a:lnTo>
                <a:lnTo>
                  <a:pt x="3393986" y="4482998"/>
                </a:lnTo>
                <a:lnTo>
                  <a:pt x="3378111" y="4525721"/>
                </a:lnTo>
                <a:lnTo>
                  <a:pt x="3361715" y="4568177"/>
                </a:lnTo>
                <a:lnTo>
                  <a:pt x="3344799" y="4610392"/>
                </a:lnTo>
                <a:lnTo>
                  <a:pt x="3327374" y="4652327"/>
                </a:lnTo>
                <a:lnTo>
                  <a:pt x="3309429" y="4693996"/>
                </a:lnTo>
                <a:lnTo>
                  <a:pt x="3290989" y="4735398"/>
                </a:lnTo>
                <a:lnTo>
                  <a:pt x="3272040" y="4776533"/>
                </a:lnTo>
                <a:lnTo>
                  <a:pt x="3252597" y="4817376"/>
                </a:lnTo>
                <a:lnTo>
                  <a:pt x="3232658" y="4857940"/>
                </a:lnTo>
                <a:lnTo>
                  <a:pt x="3212223" y="4898212"/>
                </a:lnTo>
                <a:lnTo>
                  <a:pt x="3191306" y="4938192"/>
                </a:lnTo>
                <a:lnTo>
                  <a:pt x="3169907" y="4977879"/>
                </a:lnTo>
                <a:lnTo>
                  <a:pt x="3148038" y="5017274"/>
                </a:lnTo>
                <a:lnTo>
                  <a:pt x="3125673" y="5056352"/>
                </a:lnTo>
                <a:lnTo>
                  <a:pt x="3102851" y="5095138"/>
                </a:lnTo>
                <a:lnTo>
                  <a:pt x="3079559" y="5133606"/>
                </a:lnTo>
                <a:lnTo>
                  <a:pt x="3055810" y="5171757"/>
                </a:lnTo>
                <a:lnTo>
                  <a:pt x="3031591" y="5209591"/>
                </a:lnTo>
                <a:lnTo>
                  <a:pt x="3006928" y="5247094"/>
                </a:lnTo>
                <a:lnTo>
                  <a:pt x="2981807" y="5284279"/>
                </a:lnTo>
                <a:lnTo>
                  <a:pt x="2956242" y="5321135"/>
                </a:lnTo>
                <a:lnTo>
                  <a:pt x="2930233" y="5357647"/>
                </a:lnTo>
                <a:lnTo>
                  <a:pt x="2903778" y="5393829"/>
                </a:lnTo>
                <a:lnTo>
                  <a:pt x="2876893" y="5429669"/>
                </a:lnTo>
                <a:lnTo>
                  <a:pt x="2849562" y="5465165"/>
                </a:lnTo>
                <a:lnTo>
                  <a:pt x="2821825" y="5500306"/>
                </a:lnTo>
                <a:lnTo>
                  <a:pt x="2793644" y="5535092"/>
                </a:lnTo>
                <a:lnTo>
                  <a:pt x="2765056" y="5569521"/>
                </a:lnTo>
                <a:lnTo>
                  <a:pt x="2736050" y="5603595"/>
                </a:lnTo>
                <a:lnTo>
                  <a:pt x="2706624" y="5637301"/>
                </a:lnTo>
                <a:lnTo>
                  <a:pt x="2676791" y="5670626"/>
                </a:lnTo>
                <a:lnTo>
                  <a:pt x="2646565" y="5703595"/>
                </a:lnTo>
                <a:lnTo>
                  <a:pt x="2615933" y="5736171"/>
                </a:lnTo>
                <a:lnTo>
                  <a:pt x="2584894" y="5768378"/>
                </a:lnTo>
                <a:lnTo>
                  <a:pt x="2553474" y="5800191"/>
                </a:lnTo>
                <a:lnTo>
                  <a:pt x="2521661" y="5831624"/>
                </a:lnTo>
                <a:lnTo>
                  <a:pt x="2489454" y="5862650"/>
                </a:lnTo>
                <a:lnTo>
                  <a:pt x="2456878" y="5893295"/>
                </a:lnTo>
                <a:lnTo>
                  <a:pt x="2423922" y="5923534"/>
                </a:lnTo>
                <a:lnTo>
                  <a:pt x="2390584" y="5953366"/>
                </a:lnTo>
                <a:lnTo>
                  <a:pt x="2356878" y="5982779"/>
                </a:lnTo>
                <a:lnTo>
                  <a:pt x="2322817" y="6011799"/>
                </a:lnTo>
                <a:lnTo>
                  <a:pt x="2288387" y="6040386"/>
                </a:lnTo>
                <a:lnTo>
                  <a:pt x="2253602" y="6068568"/>
                </a:lnTo>
                <a:lnTo>
                  <a:pt x="2218461" y="6096317"/>
                </a:lnTo>
                <a:lnTo>
                  <a:pt x="2182965" y="6123635"/>
                </a:lnTo>
                <a:lnTo>
                  <a:pt x="2147125" y="6150534"/>
                </a:lnTo>
                <a:lnTo>
                  <a:pt x="2110956" y="6176988"/>
                </a:lnTo>
                <a:lnTo>
                  <a:pt x="2074430" y="6202997"/>
                </a:lnTo>
                <a:lnTo>
                  <a:pt x="2037575" y="6228562"/>
                </a:lnTo>
                <a:lnTo>
                  <a:pt x="2000402" y="6253696"/>
                </a:lnTo>
                <a:lnTo>
                  <a:pt x="1962886" y="6278359"/>
                </a:lnTo>
                <a:lnTo>
                  <a:pt x="1925053" y="6302578"/>
                </a:lnTo>
                <a:lnTo>
                  <a:pt x="1886902" y="6326340"/>
                </a:lnTo>
                <a:lnTo>
                  <a:pt x="1848434" y="6349632"/>
                </a:lnTo>
                <a:lnTo>
                  <a:pt x="1809661" y="6372453"/>
                </a:lnTo>
                <a:lnTo>
                  <a:pt x="1770570" y="6394818"/>
                </a:lnTo>
                <a:lnTo>
                  <a:pt x="1731187" y="6416688"/>
                </a:lnTo>
                <a:lnTo>
                  <a:pt x="1691500" y="6438100"/>
                </a:lnTo>
                <a:lnTo>
                  <a:pt x="1651508" y="6459017"/>
                </a:lnTo>
                <a:lnTo>
                  <a:pt x="1611236" y="6479451"/>
                </a:lnTo>
                <a:lnTo>
                  <a:pt x="1570672" y="6499390"/>
                </a:lnTo>
                <a:lnTo>
                  <a:pt x="1529829" y="6518834"/>
                </a:lnTo>
                <a:lnTo>
                  <a:pt x="1488694" y="6537782"/>
                </a:lnTo>
                <a:lnTo>
                  <a:pt x="1447292" y="6556235"/>
                </a:lnTo>
                <a:lnTo>
                  <a:pt x="1405623" y="6574180"/>
                </a:lnTo>
                <a:lnTo>
                  <a:pt x="1363675" y="6591605"/>
                </a:lnTo>
                <a:lnTo>
                  <a:pt x="1321473" y="6608521"/>
                </a:lnTo>
                <a:lnTo>
                  <a:pt x="1279004" y="6624917"/>
                </a:lnTo>
                <a:lnTo>
                  <a:pt x="1236281" y="6640804"/>
                </a:lnTo>
                <a:lnTo>
                  <a:pt x="1193304" y="6656146"/>
                </a:lnTo>
                <a:lnTo>
                  <a:pt x="1150073" y="6670967"/>
                </a:lnTo>
                <a:lnTo>
                  <a:pt x="1106601" y="6685267"/>
                </a:lnTo>
                <a:lnTo>
                  <a:pt x="1062888" y="6699009"/>
                </a:lnTo>
                <a:lnTo>
                  <a:pt x="1018946" y="6712229"/>
                </a:lnTo>
                <a:lnTo>
                  <a:pt x="974763" y="6724891"/>
                </a:lnTo>
                <a:lnTo>
                  <a:pt x="930351" y="6737007"/>
                </a:lnTo>
                <a:lnTo>
                  <a:pt x="885710" y="6748564"/>
                </a:lnTo>
                <a:lnTo>
                  <a:pt x="840854" y="6759575"/>
                </a:lnTo>
                <a:lnTo>
                  <a:pt x="795782" y="6770014"/>
                </a:lnTo>
                <a:lnTo>
                  <a:pt x="750493" y="6779895"/>
                </a:lnTo>
                <a:lnTo>
                  <a:pt x="704989" y="6789217"/>
                </a:lnTo>
                <a:lnTo>
                  <a:pt x="659295" y="6797954"/>
                </a:lnTo>
                <a:lnTo>
                  <a:pt x="613384" y="6806108"/>
                </a:lnTo>
                <a:lnTo>
                  <a:pt x="567283" y="6813702"/>
                </a:lnTo>
                <a:lnTo>
                  <a:pt x="520979" y="6820700"/>
                </a:lnTo>
                <a:lnTo>
                  <a:pt x="474484" y="6827101"/>
                </a:lnTo>
                <a:lnTo>
                  <a:pt x="427812" y="6832930"/>
                </a:lnTo>
                <a:lnTo>
                  <a:pt x="380961" y="6838150"/>
                </a:lnTo>
                <a:lnTo>
                  <a:pt x="333921" y="6842773"/>
                </a:lnTo>
                <a:lnTo>
                  <a:pt x="286715" y="6846786"/>
                </a:lnTo>
                <a:lnTo>
                  <a:pt x="239331" y="6850202"/>
                </a:lnTo>
                <a:lnTo>
                  <a:pt x="191782" y="6852996"/>
                </a:lnTo>
                <a:lnTo>
                  <a:pt x="144068" y="6855180"/>
                </a:lnTo>
                <a:lnTo>
                  <a:pt x="96202" y="6856755"/>
                </a:lnTo>
                <a:lnTo>
                  <a:pt x="48171" y="6857695"/>
                </a:lnTo>
                <a:lnTo>
                  <a:pt x="0" y="6858000"/>
                </a:lnTo>
                <a:lnTo>
                  <a:pt x="3611156" y="6858000"/>
                </a:lnTo>
                <a:lnTo>
                  <a:pt x="3611156" y="3611156"/>
                </a:lnTo>
                <a:lnTo>
                  <a:pt x="3611156" y="3246844"/>
                </a:lnTo>
                <a:lnTo>
                  <a:pt x="3611156" y="0"/>
                </a:lnTo>
                <a:close/>
              </a:path>
            </a:pathLst>
          </a:custGeom>
          <a:solidFill>
            <a:srgbClr val="006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55" y="-355"/>
            <a:ext cx="934085" cy="934085"/>
          </a:xfrm>
          <a:custGeom>
            <a:avLst/>
            <a:gdLst/>
            <a:ahLst/>
            <a:cxnLst/>
            <a:rect l="l" t="t" r="r" b="b"/>
            <a:pathLst>
              <a:path w="934085" h="934085">
                <a:moveTo>
                  <a:pt x="933831" y="0"/>
                </a:moveTo>
                <a:lnTo>
                  <a:pt x="0" y="0"/>
                </a:lnTo>
                <a:lnTo>
                  <a:pt x="0" y="933831"/>
                </a:lnTo>
                <a:lnTo>
                  <a:pt x="48035" y="932615"/>
                </a:lnTo>
                <a:lnTo>
                  <a:pt x="95442" y="929007"/>
                </a:lnTo>
                <a:lnTo>
                  <a:pt x="142161" y="923065"/>
                </a:lnTo>
                <a:lnTo>
                  <a:pt x="188135" y="914849"/>
                </a:lnTo>
                <a:lnTo>
                  <a:pt x="233304" y="904417"/>
                </a:lnTo>
                <a:lnTo>
                  <a:pt x="277610" y="891828"/>
                </a:lnTo>
                <a:lnTo>
                  <a:pt x="320993" y="877141"/>
                </a:lnTo>
                <a:lnTo>
                  <a:pt x="363395" y="860414"/>
                </a:lnTo>
                <a:lnTo>
                  <a:pt x="404757" y="841707"/>
                </a:lnTo>
                <a:lnTo>
                  <a:pt x="445020" y="821077"/>
                </a:lnTo>
                <a:lnTo>
                  <a:pt x="484126" y="798585"/>
                </a:lnTo>
                <a:lnTo>
                  <a:pt x="522016" y="774288"/>
                </a:lnTo>
                <a:lnTo>
                  <a:pt x="558630" y="748246"/>
                </a:lnTo>
                <a:lnTo>
                  <a:pt x="593910" y="720517"/>
                </a:lnTo>
                <a:lnTo>
                  <a:pt x="627798" y="691160"/>
                </a:lnTo>
                <a:lnTo>
                  <a:pt x="660234" y="660234"/>
                </a:lnTo>
                <a:lnTo>
                  <a:pt x="691160" y="627798"/>
                </a:lnTo>
                <a:lnTo>
                  <a:pt x="720517" y="593910"/>
                </a:lnTo>
                <a:lnTo>
                  <a:pt x="748246" y="558630"/>
                </a:lnTo>
                <a:lnTo>
                  <a:pt x="774288" y="522016"/>
                </a:lnTo>
                <a:lnTo>
                  <a:pt x="798585" y="484126"/>
                </a:lnTo>
                <a:lnTo>
                  <a:pt x="821077" y="445020"/>
                </a:lnTo>
                <a:lnTo>
                  <a:pt x="841707" y="404757"/>
                </a:lnTo>
                <a:lnTo>
                  <a:pt x="860414" y="363395"/>
                </a:lnTo>
                <a:lnTo>
                  <a:pt x="877141" y="320993"/>
                </a:lnTo>
                <a:lnTo>
                  <a:pt x="891828" y="277610"/>
                </a:lnTo>
                <a:lnTo>
                  <a:pt x="904417" y="233304"/>
                </a:lnTo>
                <a:lnTo>
                  <a:pt x="914849" y="188135"/>
                </a:lnTo>
                <a:lnTo>
                  <a:pt x="923065" y="142161"/>
                </a:lnTo>
                <a:lnTo>
                  <a:pt x="929007" y="95442"/>
                </a:lnTo>
                <a:lnTo>
                  <a:pt x="932615" y="48035"/>
                </a:lnTo>
                <a:lnTo>
                  <a:pt x="933831" y="0"/>
                </a:lnTo>
                <a:close/>
              </a:path>
            </a:pathLst>
          </a:custGeom>
          <a:solidFill>
            <a:srgbClr val="627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82000" y="5590082"/>
            <a:ext cx="1572260" cy="1267460"/>
            <a:chOff x="8082000" y="5590082"/>
            <a:chExt cx="1572260" cy="1267460"/>
          </a:xfrm>
        </p:grpSpPr>
        <p:sp>
          <p:nvSpPr>
            <p:cNvPr id="5" name="object 5"/>
            <p:cNvSpPr/>
            <p:nvPr/>
          </p:nvSpPr>
          <p:spPr>
            <a:xfrm>
              <a:off x="8867876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786244" y="0"/>
                  </a:moveTo>
                  <a:lnTo>
                    <a:pt x="785888" y="0"/>
                  </a:lnTo>
                  <a:lnTo>
                    <a:pt x="705599" y="4318"/>
                  </a:lnTo>
                  <a:lnTo>
                    <a:pt x="658469" y="10555"/>
                  </a:lnTo>
                  <a:lnTo>
                    <a:pt x="612260" y="19535"/>
                  </a:lnTo>
                  <a:lnTo>
                    <a:pt x="567058" y="31171"/>
                  </a:lnTo>
                  <a:lnTo>
                    <a:pt x="522949" y="45378"/>
                  </a:lnTo>
                  <a:lnTo>
                    <a:pt x="480016" y="62071"/>
                  </a:lnTo>
                  <a:lnTo>
                    <a:pt x="438347" y="81165"/>
                  </a:lnTo>
                  <a:lnTo>
                    <a:pt x="398026" y="102573"/>
                  </a:lnTo>
                  <a:lnTo>
                    <a:pt x="359138" y="126212"/>
                  </a:lnTo>
                  <a:lnTo>
                    <a:pt x="321768" y="151995"/>
                  </a:lnTo>
                  <a:lnTo>
                    <a:pt x="286003" y="179837"/>
                  </a:lnTo>
                  <a:lnTo>
                    <a:pt x="251927" y="209654"/>
                  </a:lnTo>
                  <a:lnTo>
                    <a:pt x="219625" y="241359"/>
                  </a:lnTo>
                  <a:lnTo>
                    <a:pt x="189183" y="274868"/>
                  </a:lnTo>
                  <a:lnTo>
                    <a:pt x="160687" y="310095"/>
                  </a:lnTo>
                  <a:lnTo>
                    <a:pt x="134220" y="346955"/>
                  </a:lnTo>
                  <a:lnTo>
                    <a:pt x="109870" y="385363"/>
                  </a:lnTo>
                  <a:lnTo>
                    <a:pt x="87721" y="425232"/>
                  </a:lnTo>
                  <a:lnTo>
                    <a:pt x="67858" y="466479"/>
                  </a:lnTo>
                  <a:lnTo>
                    <a:pt x="50366" y="509018"/>
                  </a:lnTo>
                  <a:lnTo>
                    <a:pt x="35332" y="552763"/>
                  </a:lnTo>
                  <a:lnTo>
                    <a:pt x="22840" y="597629"/>
                  </a:lnTo>
                  <a:lnTo>
                    <a:pt x="12975" y="643531"/>
                  </a:lnTo>
                  <a:lnTo>
                    <a:pt x="5823" y="690384"/>
                  </a:lnTo>
                  <a:lnTo>
                    <a:pt x="1470" y="738102"/>
                  </a:lnTo>
                  <a:lnTo>
                    <a:pt x="0" y="786599"/>
                  </a:lnTo>
                  <a:lnTo>
                    <a:pt x="0" y="1267193"/>
                  </a:lnTo>
                  <a:lnTo>
                    <a:pt x="47888" y="1265759"/>
                  </a:lnTo>
                  <a:lnTo>
                    <a:pt x="95019" y="1261513"/>
                  </a:lnTo>
                  <a:lnTo>
                    <a:pt x="141310" y="1254535"/>
                  </a:lnTo>
                  <a:lnTo>
                    <a:pt x="186678" y="1244909"/>
                  </a:lnTo>
                  <a:lnTo>
                    <a:pt x="231042" y="1232716"/>
                  </a:lnTo>
                  <a:lnTo>
                    <a:pt x="274318" y="1218038"/>
                  </a:lnTo>
                  <a:lnTo>
                    <a:pt x="316425" y="1200957"/>
                  </a:lnTo>
                  <a:lnTo>
                    <a:pt x="357280" y="1181555"/>
                  </a:lnTo>
                  <a:lnTo>
                    <a:pt x="396802" y="1159914"/>
                  </a:lnTo>
                  <a:lnTo>
                    <a:pt x="434907" y="1136117"/>
                  </a:lnTo>
                  <a:lnTo>
                    <a:pt x="471513" y="1110244"/>
                  </a:lnTo>
                  <a:lnTo>
                    <a:pt x="506538" y="1082378"/>
                  </a:lnTo>
                  <a:lnTo>
                    <a:pt x="539901" y="1052601"/>
                  </a:lnTo>
                  <a:lnTo>
                    <a:pt x="571518" y="1020995"/>
                  </a:lnTo>
                  <a:lnTo>
                    <a:pt x="601306" y="987641"/>
                  </a:lnTo>
                  <a:lnTo>
                    <a:pt x="629185" y="952623"/>
                  </a:lnTo>
                  <a:lnTo>
                    <a:pt x="655072" y="916021"/>
                  </a:lnTo>
                  <a:lnTo>
                    <a:pt x="678883" y="877918"/>
                  </a:lnTo>
                  <a:lnTo>
                    <a:pt x="700538" y="838396"/>
                  </a:lnTo>
                  <a:lnTo>
                    <a:pt x="719953" y="797536"/>
                  </a:lnTo>
                  <a:lnTo>
                    <a:pt x="737046" y="755421"/>
                  </a:lnTo>
                  <a:lnTo>
                    <a:pt x="751736" y="712133"/>
                  </a:lnTo>
                  <a:lnTo>
                    <a:pt x="763939" y="667754"/>
                  </a:lnTo>
                  <a:lnTo>
                    <a:pt x="773574" y="622365"/>
                  </a:lnTo>
                  <a:lnTo>
                    <a:pt x="780558" y="576048"/>
                  </a:lnTo>
                  <a:lnTo>
                    <a:pt x="784809" y="528887"/>
                  </a:lnTo>
                  <a:lnTo>
                    <a:pt x="786244" y="480961"/>
                  </a:lnTo>
                  <a:lnTo>
                    <a:pt x="786244" y="0"/>
                  </a:lnTo>
                  <a:close/>
                </a:path>
              </a:pathLst>
            </a:custGeom>
            <a:solidFill>
              <a:srgbClr val="006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2000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355" y="0"/>
                  </a:moveTo>
                  <a:lnTo>
                    <a:pt x="0" y="0"/>
                  </a:lnTo>
                  <a:lnTo>
                    <a:pt x="0" y="480961"/>
                  </a:lnTo>
                  <a:lnTo>
                    <a:pt x="1435" y="528887"/>
                  </a:lnTo>
                  <a:lnTo>
                    <a:pt x="5685" y="576048"/>
                  </a:lnTo>
                  <a:lnTo>
                    <a:pt x="12669" y="622365"/>
                  </a:lnTo>
                  <a:lnTo>
                    <a:pt x="22304" y="667754"/>
                  </a:lnTo>
                  <a:lnTo>
                    <a:pt x="34507" y="712133"/>
                  </a:lnTo>
                  <a:lnTo>
                    <a:pt x="49197" y="755421"/>
                  </a:lnTo>
                  <a:lnTo>
                    <a:pt x="66290" y="797536"/>
                  </a:lnTo>
                  <a:lnTo>
                    <a:pt x="85706" y="838396"/>
                  </a:lnTo>
                  <a:lnTo>
                    <a:pt x="107360" y="877918"/>
                  </a:lnTo>
                  <a:lnTo>
                    <a:pt x="131172" y="916021"/>
                  </a:lnTo>
                  <a:lnTo>
                    <a:pt x="157058" y="952623"/>
                  </a:lnTo>
                  <a:lnTo>
                    <a:pt x="184937" y="987641"/>
                  </a:lnTo>
                  <a:lnTo>
                    <a:pt x="214726" y="1020995"/>
                  </a:lnTo>
                  <a:lnTo>
                    <a:pt x="246343" y="1052601"/>
                  </a:lnTo>
                  <a:lnTo>
                    <a:pt x="279705" y="1082378"/>
                  </a:lnTo>
                  <a:lnTo>
                    <a:pt x="314730" y="1110244"/>
                  </a:lnTo>
                  <a:lnTo>
                    <a:pt x="351337" y="1136117"/>
                  </a:lnTo>
                  <a:lnTo>
                    <a:pt x="389442" y="1159914"/>
                  </a:lnTo>
                  <a:lnTo>
                    <a:pt x="428963" y="1181555"/>
                  </a:lnTo>
                  <a:lnTo>
                    <a:pt x="469818" y="1200957"/>
                  </a:lnTo>
                  <a:lnTo>
                    <a:pt x="511925" y="1218038"/>
                  </a:lnTo>
                  <a:lnTo>
                    <a:pt x="555202" y="1232716"/>
                  </a:lnTo>
                  <a:lnTo>
                    <a:pt x="599565" y="1244909"/>
                  </a:lnTo>
                  <a:lnTo>
                    <a:pt x="644933" y="1254535"/>
                  </a:lnTo>
                  <a:lnTo>
                    <a:pt x="691224" y="1261513"/>
                  </a:lnTo>
                  <a:lnTo>
                    <a:pt x="738355" y="1265759"/>
                  </a:lnTo>
                  <a:lnTo>
                    <a:pt x="786244" y="1267193"/>
                  </a:lnTo>
                  <a:lnTo>
                    <a:pt x="786244" y="786599"/>
                  </a:lnTo>
                  <a:lnTo>
                    <a:pt x="784774" y="738102"/>
                  </a:lnTo>
                  <a:lnTo>
                    <a:pt x="780420" y="690384"/>
                  </a:lnTo>
                  <a:lnTo>
                    <a:pt x="773268" y="643531"/>
                  </a:lnTo>
                  <a:lnTo>
                    <a:pt x="763404" y="597629"/>
                  </a:lnTo>
                  <a:lnTo>
                    <a:pt x="750911" y="552763"/>
                  </a:lnTo>
                  <a:lnTo>
                    <a:pt x="735877" y="509018"/>
                  </a:lnTo>
                  <a:lnTo>
                    <a:pt x="718386" y="466479"/>
                  </a:lnTo>
                  <a:lnTo>
                    <a:pt x="698523" y="425232"/>
                  </a:lnTo>
                  <a:lnTo>
                    <a:pt x="676373" y="385363"/>
                  </a:lnTo>
                  <a:lnTo>
                    <a:pt x="652023" y="346955"/>
                  </a:lnTo>
                  <a:lnTo>
                    <a:pt x="625557" y="310095"/>
                  </a:lnTo>
                  <a:lnTo>
                    <a:pt x="597060" y="274868"/>
                  </a:lnTo>
                  <a:lnTo>
                    <a:pt x="566618" y="241359"/>
                  </a:lnTo>
                  <a:lnTo>
                    <a:pt x="534317" y="209654"/>
                  </a:lnTo>
                  <a:lnTo>
                    <a:pt x="500241" y="179837"/>
                  </a:lnTo>
                  <a:lnTo>
                    <a:pt x="464475" y="151995"/>
                  </a:lnTo>
                  <a:lnTo>
                    <a:pt x="427106" y="126212"/>
                  </a:lnTo>
                  <a:lnTo>
                    <a:pt x="388218" y="102573"/>
                  </a:lnTo>
                  <a:lnTo>
                    <a:pt x="347896" y="81165"/>
                  </a:lnTo>
                  <a:lnTo>
                    <a:pt x="306227" y="62071"/>
                  </a:lnTo>
                  <a:lnTo>
                    <a:pt x="263295" y="45378"/>
                  </a:lnTo>
                  <a:lnTo>
                    <a:pt x="219185" y="31171"/>
                  </a:lnTo>
                  <a:lnTo>
                    <a:pt x="173983" y="19535"/>
                  </a:lnTo>
                  <a:lnTo>
                    <a:pt x="127775" y="10555"/>
                  </a:lnTo>
                  <a:lnTo>
                    <a:pt x="80644" y="431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6225" y="747255"/>
            <a:ext cx="7611109" cy="56630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lang="ru-RU" spc="-125" dirty="0" smtClean="0"/>
              <a:t>БИЗИБОРД № 1 «ДОСКА»</a:t>
            </a:r>
            <a:endParaRPr spc="-30" dirty="0"/>
          </a:p>
        </p:txBody>
      </p:sp>
      <p:sp>
        <p:nvSpPr>
          <p:cNvPr id="10" name="object 10"/>
          <p:cNvSpPr txBox="1"/>
          <p:nvPr/>
        </p:nvSpPr>
        <p:spPr>
          <a:xfrm>
            <a:off x="10721416" y="2869879"/>
            <a:ext cx="1430020" cy="27635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lang="ru-RU" sz="1700" i="1" spc="-10" dirty="0" smtClean="0">
                <a:latin typeface="Trebuchet MS"/>
                <a:cs typeface="Trebuchet MS"/>
              </a:rPr>
              <a:t> 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80000">
            <a:off x="465270" y="1704397"/>
            <a:ext cx="3763420" cy="2532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30" y="4800600"/>
            <a:ext cx="3953263" cy="1960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20" y="1989125"/>
            <a:ext cx="3601480" cy="23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2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0603" y="0"/>
            <a:ext cx="3611245" cy="6858000"/>
          </a:xfrm>
          <a:custGeom>
            <a:avLst/>
            <a:gdLst/>
            <a:ahLst/>
            <a:cxnLst/>
            <a:rect l="l" t="t" r="r" b="b"/>
            <a:pathLst>
              <a:path w="3611245" h="6858000">
                <a:moveTo>
                  <a:pt x="3611156" y="0"/>
                </a:moveTo>
                <a:lnTo>
                  <a:pt x="0" y="0"/>
                </a:lnTo>
                <a:lnTo>
                  <a:pt x="48171" y="317"/>
                </a:lnTo>
                <a:lnTo>
                  <a:pt x="96202" y="1257"/>
                </a:lnTo>
                <a:lnTo>
                  <a:pt x="144068" y="2832"/>
                </a:lnTo>
                <a:lnTo>
                  <a:pt x="191782" y="5016"/>
                </a:lnTo>
                <a:lnTo>
                  <a:pt x="239331" y="7810"/>
                </a:lnTo>
                <a:lnTo>
                  <a:pt x="286715" y="11226"/>
                </a:lnTo>
                <a:lnTo>
                  <a:pt x="333921" y="15240"/>
                </a:lnTo>
                <a:lnTo>
                  <a:pt x="380961" y="19862"/>
                </a:lnTo>
                <a:lnTo>
                  <a:pt x="427812" y="25082"/>
                </a:lnTo>
                <a:lnTo>
                  <a:pt x="474484" y="30899"/>
                </a:lnTo>
                <a:lnTo>
                  <a:pt x="520979" y="37312"/>
                </a:lnTo>
                <a:lnTo>
                  <a:pt x="567283" y="44310"/>
                </a:lnTo>
                <a:lnTo>
                  <a:pt x="613384" y="51892"/>
                </a:lnTo>
                <a:lnTo>
                  <a:pt x="659295" y="60045"/>
                </a:lnTo>
                <a:lnTo>
                  <a:pt x="704989" y="68783"/>
                </a:lnTo>
                <a:lnTo>
                  <a:pt x="750493" y="78092"/>
                </a:lnTo>
                <a:lnTo>
                  <a:pt x="795782" y="87972"/>
                </a:lnTo>
                <a:lnTo>
                  <a:pt x="840854" y="98425"/>
                </a:lnTo>
                <a:lnTo>
                  <a:pt x="885710" y="109423"/>
                </a:lnTo>
                <a:lnTo>
                  <a:pt x="930351" y="120980"/>
                </a:lnTo>
                <a:lnTo>
                  <a:pt x="974763" y="133096"/>
                </a:lnTo>
                <a:lnTo>
                  <a:pt x="1018946" y="145757"/>
                </a:lnTo>
                <a:lnTo>
                  <a:pt x="1062888" y="158965"/>
                </a:lnTo>
                <a:lnTo>
                  <a:pt x="1106601" y="172720"/>
                </a:lnTo>
                <a:lnTo>
                  <a:pt x="1150073" y="187007"/>
                </a:lnTo>
                <a:lnTo>
                  <a:pt x="1193304" y="201828"/>
                </a:lnTo>
                <a:lnTo>
                  <a:pt x="1236281" y="217170"/>
                </a:lnTo>
                <a:lnTo>
                  <a:pt x="1279004" y="233045"/>
                </a:lnTo>
                <a:lnTo>
                  <a:pt x="1321473" y="249440"/>
                </a:lnTo>
                <a:lnTo>
                  <a:pt x="1363675" y="266357"/>
                </a:lnTo>
                <a:lnTo>
                  <a:pt x="1405623" y="283781"/>
                </a:lnTo>
                <a:lnTo>
                  <a:pt x="1447292" y="301726"/>
                </a:lnTo>
                <a:lnTo>
                  <a:pt x="1488694" y="320167"/>
                </a:lnTo>
                <a:lnTo>
                  <a:pt x="1529829" y="339115"/>
                </a:lnTo>
                <a:lnTo>
                  <a:pt x="1570672" y="358559"/>
                </a:lnTo>
                <a:lnTo>
                  <a:pt x="1611236" y="378498"/>
                </a:lnTo>
                <a:lnTo>
                  <a:pt x="1651508" y="398932"/>
                </a:lnTo>
                <a:lnTo>
                  <a:pt x="1691500" y="419849"/>
                </a:lnTo>
                <a:lnTo>
                  <a:pt x="1731187" y="441248"/>
                </a:lnTo>
                <a:lnTo>
                  <a:pt x="1770570" y="463118"/>
                </a:lnTo>
                <a:lnTo>
                  <a:pt x="1809661" y="485482"/>
                </a:lnTo>
                <a:lnTo>
                  <a:pt x="1848434" y="508304"/>
                </a:lnTo>
                <a:lnTo>
                  <a:pt x="1886902" y="531596"/>
                </a:lnTo>
                <a:lnTo>
                  <a:pt x="1925053" y="555345"/>
                </a:lnTo>
                <a:lnTo>
                  <a:pt x="1962886" y="579564"/>
                </a:lnTo>
                <a:lnTo>
                  <a:pt x="2000402" y="604227"/>
                </a:lnTo>
                <a:lnTo>
                  <a:pt x="2037575" y="629348"/>
                </a:lnTo>
                <a:lnTo>
                  <a:pt x="2074430" y="654913"/>
                </a:lnTo>
                <a:lnTo>
                  <a:pt x="2110956" y="680923"/>
                </a:lnTo>
                <a:lnTo>
                  <a:pt x="2147125" y="707377"/>
                </a:lnTo>
                <a:lnTo>
                  <a:pt x="2182965" y="734263"/>
                </a:lnTo>
                <a:lnTo>
                  <a:pt x="2218461" y="761593"/>
                </a:lnTo>
                <a:lnTo>
                  <a:pt x="2253602" y="789330"/>
                </a:lnTo>
                <a:lnTo>
                  <a:pt x="2288387" y="817511"/>
                </a:lnTo>
                <a:lnTo>
                  <a:pt x="2322817" y="846099"/>
                </a:lnTo>
                <a:lnTo>
                  <a:pt x="2356878" y="875106"/>
                </a:lnTo>
                <a:lnTo>
                  <a:pt x="2390584" y="904532"/>
                </a:lnTo>
                <a:lnTo>
                  <a:pt x="2423922" y="934364"/>
                </a:lnTo>
                <a:lnTo>
                  <a:pt x="2456878" y="964590"/>
                </a:lnTo>
                <a:lnTo>
                  <a:pt x="2489454" y="995222"/>
                </a:lnTo>
                <a:lnTo>
                  <a:pt x="2521661" y="1026261"/>
                </a:lnTo>
                <a:lnTo>
                  <a:pt x="2553474" y="1057681"/>
                </a:lnTo>
                <a:lnTo>
                  <a:pt x="2584894" y="1089494"/>
                </a:lnTo>
                <a:lnTo>
                  <a:pt x="2615933" y="1121702"/>
                </a:lnTo>
                <a:lnTo>
                  <a:pt x="2646565" y="1154277"/>
                </a:lnTo>
                <a:lnTo>
                  <a:pt x="2676791" y="1187234"/>
                </a:lnTo>
                <a:lnTo>
                  <a:pt x="2706624" y="1220571"/>
                </a:lnTo>
                <a:lnTo>
                  <a:pt x="2736050" y="1254277"/>
                </a:lnTo>
                <a:lnTo>
                  <a:pt x="2765056" y="1288338"/>
                </a:lnTo>
                <a:lnTo>
                  <a:pt x="2793644" y="1322768"/>
                </a:lnTo>
                <a:lnTo>
                  <a:pt x="2821825" y="1357553"/>
                </a:lnTo>
                <a:lnTo>
                  <a:pt x="2849562" y="1392694"/>
                </a:lnTo>
                <a:lnTo>
                  <a:pt x="2876893" y="1428191"/>
                </a:lnTo>
                <a:lnTo>
                  <a:pt x="2903778" y="1464030"/>
                </a:lnTo>
                <a:lnTo>
                  <a:pt x="2930233" y="1500200"/>
                </a:lnTo>
                <a:lnTo>
                  <a:pt x="2956242" y="1536725"/>
                </a:lnTo>
                <a:lnTo>
                  <a:pt x="2981807" y="1573580"/>
                </a:lnTo>
                <a:lnTo>
                  <a:pt x="3006928" y="1610753"/>
                </a:lnTo>
                <a:lnTo>
                  <a:pt x="3031591" y="1648269"/>
                </a:lnTo>
                <a:lnTo>
                  <a:pt x="3055810" y="1686102"/>
                </a:lnTo>
                <a:lnTo>
                  <a:pt x="3079559" y="1724253"/>
                </a:lnTo>
                <a:lnTo>
                  <a:pt x="3102851" y="1762721"/>
                </a:lnTo>
                <a:lnTo>
                  <a:pt x="3125673" y="1801495"/>
                </a:lnTo>
                <a:lnTo>
                  <a:pt x="3148038" y="1840585"/>
                </a:lnTo>
                <a:lnTo>
                  <a:pt x="3169907" y="1879968"/>
                </a:lnTo>
                <a:lnTo>
                  <a:pt x="3191306" y="1919655"/>
                </a:lnTo>
                <a:lnTo>
                  <a:pt x="3212223" y="1959648"/>
                </a:lnTo>
                <a:lnTo>
                  <a:pt x="3232658" y="1999919"/>
                </a:lnTo>
                <a:lnTo>
                  <a:pt x="3252597" y="2040483"/>
                </a:lnTo>
                <a:lnTo>
                  <a:pt x="3272040" y="2081326"/>
                </a:lnTo>
                <a:lnTo>
                  <a:pt x="3290989" y="2122462"/>
                </a:lnTo>
                <a:lnTo>
                  <a:pt x="3309429" y="2163864"/>
                </a:lnTo>
                <a:lnTo>
                  <a:pt x="3327374" y="2205532"/>
                </a:lnTo>
                <a:lnTo>
                  <a:pt x="3344799" y="2247481"/>
                </a:lnTo>
                <a:lnTo>
                  <a:pt x="3361715" y="2289683"/>
                </a:lnTo>
                <a:lnTo>
                  <a:pt x="3378111" y="2332151"/>
                </a:lnTo>
                <a:lnTo>
                  <a:pt x="3393986" y="2374874"/>
                </a:lnTo>
                <a:lnTo>
                  <a:pt x="3409327" y="2417851"/>
                </a:lnTo>
                <a:lnTo>
                  <a:pt x="3424148" y="2461082"/>
                </a:lnTo>
                <a:lnTo>
                  <a:pt x="3438436" y="2504554"/>
                </a:lnTo>
                <a:lnTo>
                  <a:pt x="3452190" y="2548267"/>
                </a:lnTo>
                <a:lnTo>
                  <a:pt x="3465398" y="2592209"/>
                </a:lnTo>
                <a:lnTo>
                  <a:pt x="3478060" y="2636393"/>
                </a:lnTo>
                <a:lnTo>
                  <a:pt x="3490176" y="2680805"/>
                </a:lnTo>
                <a:lnTo>
                  <a:pt x="3501733" y="2725445"/>
                </a:lnTo>
                <a:lnTo>
                  <a:pt x="3512731" y="2770301"/>
                </a:lnTo>
                <a:lnTo>
                  <a:pt x="3523183" y="2815374"/>
                </a:lnTo>
                <a:lnTo>
                  <a:pt x="3533063" y="2860662"/>
                </a:lnTo>
                <a:lnTo>
                  <a:pt x="3542373" y="2906166"/>
                </a:lnTo>
                <a:lnTo>
                  <a:pt x="3551110" y="2951861"/>
                </a:lnTo>
                <a:lnTo>
                  <a:pt x="3559264" y="2997771"/>
                </a:lnTo>
                <a:lnTo>
                  <a:pt x="3566845" y="3043872"/>
                </a:lnTo>
                <a:lnTo>
                  <a:pt x="3573843" y="3090176"/>
                </a:lnTo>
                <a:lnTo>
                  <a:pt x="3580257" y="3136671"/>
                </a:lnTo>
                <a:lnTo>
                  <a:pt x="3586073" y="3183344"/>
                </a:lnTo>
                <a:lnTo>
                  <a:pt x="3591293" y="3230194"/>
                </a:lnTo>
                <a:lnTo>
                  <a:pt x="3595916" y="3277235"/>
                </a:lnTo>
                <a:lnTo>
                  <a:pt x="3599929" y="3324441"/>
                </a:lnTo>
                <a:lnTo>
                  <a:pt x="3603345" y="3371824"/>
                </a:lnTo>
                <a:lnTo>
                  <a:pt x="3606139" y="3419373"/>
                </a:lnTo>
                <a:lnTo>
                  <a:pt x="3606571" y="3429000"/>
                </a:lnTo>
                <a:lnTo>
                  <a:pt x="3606139" y="3438601"/>
                </a:lnTo>
                <a:lnTo>
                  <a:pt x="3603345" y="3486150"/>
                </a:lnTo>
                <a:lnTo>
                  <a:pt x="3599929" y="3533521"/>
                </a:lnTo>
                <a:lnTo>
                  <a:pt x="3595916" y="3580727"/>
                </a:lnTo>
                <a:lnTo>
                  <a:pt x="3591293" y="3627755"/>
                </a:lnTo>
                <a:lnTo>
                  <a:pt x="3586073" y="3674605"/>
                </a:lnTo>
                <a:lnTo>
                  <a:pt x="3580257" y="3721277"/>
                </a:lnTo>
                <a:lnTo>
                  <a:pt x="3573843" y="3767759"/>
                </a:lnTo>
                <a:lnTo>
                  <a:pt x="3566845" y="3814051"/>
                </a:lnTo>
                <a:lnTo>
                  <a:pt x="3559264" y="3860152"/>
                </a:lnTo>
                <a:lnTo>
                  <a:pt x="3551110" y="3906050"/>
                </a:lnTo>
                <a:lnTo>
                  <a:pt x="3542373" y="3951757"/>
                </a:lnTo>
                <a:lnTo>
                  <a:pt x="3533063" y="3997248"/>
                </a:lnTo>
                <a:lnTo>
                  <a:pt x="3523183" y="4042524"/>
                </a:lnTo>
                <a:lnTo>
                  <a:pt x="3512731" y="4087596"/>
                </a:lnTo>
                <a:lnTo>
                  <a:pt x="3501733" y="4132453"/>
                </a:lnTo>
                <a:lnTo>
                  <a:pt x="3490176" y="4177093"/>
                </a:lnTo>
                <a:lnTo>
                  <a:pt x="3478060" y="4221492"/>
                </a:lnTo>
                <a:lnTo>
                  <a:pt x="3465398" y="4265676"/>
                </a:lnTo>
                <a:lnTo>
                  <a:pt x="3452190" y="4309618"/>
                </a:lnTo>
                <a:lnTo>
                  <a:pt x="3438436" y="4353331"/>
                </a:lnTo>
                <a:lnTo>
                  <a:pt x="3424148" y="4396791"/>
                </a:lnTo>
                <a:lnTo>
                  <a:pt x="3409327" y="4440021"/>
                </a:lnTo>
                <a:lnTo>
                  <a:pt x="3393986" y="4482998"/>
                </a:lnTo>
                <a:lnTo>
                  <a:pt x="3378111" y="4525721"/>
                </a:lnTo>
                <a:lnTo>
                  <a:pt x="3361715" y="4568177"/>
                </a:lnTo>
                <a:lnTo>
                  <a:pt x="3344799" y="4610392"/>
                </a:lnTo>
                <a:lnTo>
                  <a:pt x="3327374" y="4652327"/>
                </a:lnTo>
                <a:lnTo>
                  <a:pt x="3309429" y="4693996"/>
                </a:lnTo>
                <a:lnTo>
                  <a:pt x="3290989" y="4735398"/>
                </a:lnTo>
                <a:lnTo>
                  <a:pt x="3272040" y="4776533"/>
                </a:lnTo>
                <a:lnTo>
                  <a:pt x="3252597" y="4817376"/>
                </a:lnTo>
                <a:lnTo>
                  <a:pt x="3232658" y="4857940"/>
                </a:lnTo>
                <a:lnTo>
                  <a:pt x="3212223" y="4898212"/>
                </a:lnTo>
                <a:lnTo>
                  <a:pt x="3191306" y="4938192"/>
                </a:lnTo>
                <a:lnTo>
                  <a:pt x="3169907" y="4977879"/>
                </a:lnTo>
                <a:lnTo>
                  <a:pt x="3148038" y="5017274"/>
                </a:lnTo>
                <a:lnTo>
                  <a:pt x="3125673" y="5056352"/>
                </a:lnTo>
                <a:lnTo>
                  <a:pt x="3102851" y="5095138"/>
                </a:lnTo>
                <a:lnTo>
                  <a:pt x="3079559" y="5133606"/>
                </a:lnTo>
                <a:lnTo>
                  <a:pt x="3055810" y="5171757"/>
                </a:lnTo>
                <a:lnTo>
                  <a:pt x="3031591" y="5209591"/>
                </a:lnTo>
                <a:lnTo>
                  <a:pt x="3006928" y="5247094"/>
                </a:lnTo>
                <a:lnTo>
                  <a:pt x="2981807" y="5284279"/>
                </a:lnTo>
                <a:lnTo>
                  <a:pt x="2956242" y="5321135"/>
                </a:lnTo>
                <a:lnTo>
                  <a:pt x="2930233" y="5357647"/>
                </a:lnTo>
                <a:lnTo>
                  <a:pt x="2903778" y="5393829"/>
                </a:lnTo>
                <a:lnTo>
                  <a:pt x="2876893" y="5429669"/>
                </a:lnTo>
                <a:lnTo>
                  <a:pt x="2849562" y="5465165"/>
                </a:lnTo>
                <a:lnTo>
                  <a:pt x="2821825" y="5500306"/>
                </a:lnTo>
                <a:lnTo>
                  <a:pt x="2793644" y="5535092"/>
                </a:lnTo>
                <a:lnTo>
                  <a:pt x="2765056" y="5569521"/>
                </a:lnTo>
                <a:lnTo>
                  <a:pt x="2736050" y="5603595"/>
                </a:lnTo>
                <a:lnTo>
                  <a:pt x="2706624" y="5637301"/>
                </a:lnTo>
                <a:lnTo>
                  <a:pt x="2676791" y="5670626"/>
                </a:lnTo>
                <a:lnTo>
                  <a:pt x="2646565" y="5703595"/>
                </a:lnTo>
                <a:lnTo>
                  <a:pt x="2615933" y="5736171"/>
                </a:lnTo>
                <a:lnTo>
                  <a:pt x="2584894" y="5768378"/>
                </a:lnTo>
                <a:lnTo>
                  <a:pt x="2553474" y="5800191"/>
                </a:lnTo>
                <a:lnTo>
                  <a:pt x="2521661" y="5831624"/>
                </a:lnTo>
                <a:lnTo>
                  <a:pt x="2489454" y="5862650"/>
                </a:lnTo>
                <a:lnTo>
                  <a:pt x="2456878" y="5893295"/>
                </a:lnTo>
                <a:lnTo>
                  <a:pt x="2423922" y="5923534"/>
                </a:lnTo>
                <a:lnTo>
                  <a:pt x="2390584" y="5953366"/>
                </a:lnTo>
                <a:lnTo>
                  <a:pt x="2356878" y="5982779"/>
                </a:lnTo>
                <a:lnTo>
                  <a:pt x="2322817" y="6011799"/>
                </a:lnTo>
                <a:lnTo>
                  <a:pt x="2288387" y="6040386"/>
                </a:lnTo>
                <a:lnTo>
                  <a:pt x="2253602" y="6068568"/>
                </a:lnTo>
                <a:lnTo>
                  <a:pt x="2218461" y="6096317"/>
                </a:lnTo>
                <a:lnTo>
                  <a:pt x="2182965" y="6123635"/>
                </a:lnTo>
                <a:lnTo>
                  <a:pt x="2147125" y="6150534"/>
                </a:lnTo>
                <a:lnTo>
                  <a:pt x="2110956" y="6176988"/>
                </a:lnTo>
                <a:lnTo>
                  <a:pt x="2074430" y="6202997"/>
                </a:lnTo>
                <a:lnTo>
                  <a:pt x="2037575" y="6228562"/>
                </a:lnTo>
                <a:lnTo>
                  <a:pt x="2000402" y="6253696"/>
                </a:lnTo>
                <a:lnTo>
                  <a:pt x="1962886" y="6278359"/>
                </a:lnTo>
                <a:lnTo>
                  <a:pt x="1925053" y="6302578"/>
                </a:lnTo>
                <a:lnTo>
                  <a:pt x="1886902" y="6326340"/>
                </a:lnTo>
                <a:lnTo>
                  <a:pt x="1848434" y="6349632"/>
                </a:lnTo>
                <a:lnTo>
                  <a:pt x="1809661" y="6372453"/>
                </a:lnTo>
                <a:lnTo>
                  <a:pt x="1770570" y="6394818"/>
                </a:lnTo>
                <a:lnTo>
                  <a:pt x="1731187" y="6416688"/>
                </a:lnTo>
                <a:lnTo>
                  <a:pt x="1691500" y="6438100"/>
                </a:lnTo>
                <a:lnTo>
                  <a:pt x="1651508" y="6459017"/>
                </a:lnTo>
                <a:lnTo>
                  <a:pt x="1611236" y="6479451"/>
                </a:lnTo>
                <a:lnTo>
                  <a:pt x="1570672" y="6499390"/>
                </a:lnTo>
                <a:lnTo>
                  <a:pt x="1529829" y="6518834"/>
                </a:lnTo>
                <a:lnTo>
                  <a:pt x="1488694" y="6537782"/>
                </a:lnTo>
                <a:lnTo>
                  <a:pt x="1447292" y="6556235"/>
                </a:lnTo>
                <a:lnTo>
                  <a:pt x="1405623" y="6574180"/>
                </a:lnTo>
                <a:lnTo>
                  <a:pt x="1363675" y="6591605"/>
                </a:lnTo>
                <a:lnTo>
                  <a:pt x="1321473" y="6608521"/>
                </a:lnTo>
                <a:lnTo>
                  <a:pt x="1279004" y="6624917"/>
                </a:lnTo>
                <a:lnTo>
                  <a:pt x="1236281" y="6640804"/>
                </a:lnTo>
                <a:lnTo>
                  <a:pt x="1193304" y="6656146"/>
                </a:lnTo>
                <a:lnTo>
                  <a:pt x="1150073" y="6670967"/>
                </a:lnTo>
                <a:lnTo>
                  <a:pt x="1106601" y="6685267"/>
                </a:lnTo>
                <a:lnTo>
                  <a:pt x="1062888" y="6699009"/>
                </a:lnTo>
                <a:lnTo>
                  <a:pt x="1018946" y="6712229"/>
                </a:lnTo>
                <a:lnTo>
                  <a:pt x="974763" y="6724891"/>
                </a:lnTo>
                <a:lnTo>
                  <a:pt x="930351" y="6737007"/>
                </a:lnTo>
                <a:lnTo>
                  <a:pt x="885710" y="6748564"/>
                </a:lnTo>
                <a:lnTo>
                  <a:pt x="840854" y="6759575"/>
                </a:lnTo>
                <a:lnTo>
                  <a:pt x="795782" y="6770014"/>
                </a:lnTo>
                <a:lnTo>
                  <a:pt x="750493" y="6779895"/>
                </a:lnTo>
                <a:lnTo>
                  <a:pt x="704989" y="6789217"/>
                </a:lnTo>
                <a:lnTo>
                  <a:pt x="659295" y="6797954"/>
                </a:lnTo>
                <a:lnTo>
                  <a:pt x="613384" y="6806108"/>
                </a:lnTo>
                <a:lnTo>
                  <a:pt x="567283" y="6813702"/>
                </a:lnTo>
                <a:lnTo>
                  <a:pt x="520979" y="6820700"/>
                </a:lnTo>
                <a:lnTo>
                  <a:pt x="474484" y="6827101"/>
                </a:lnTo>
                <a:lnTo>
                  <a:pt x="427812" y="6832930"/>
                </a:lnTo>
                <a:lnTo>
                  <a:pt x="380961" y="6838150"/>
                </a:lnTo>
                <a:lnTo>
                  <a:pt x="333921" y="6842773"/>
                </a:lnTo>
                <a:lnTo>
                  <a:pt x="286715" y="6846786"/>
                </a:lnTo>
                <a:lnTo>
                  <a:pt x="239331" y="6850202"/>
                </a:lnTo>
                <a:lnTo>
                  <a:pt x="191782" y="6852996"/>
                </a:lnTo>
                <a:lnTo>
                  <a:pt x="144068" y="6855180"/>
                </a:lnTo>
                <a:lnTo>
                  <a:pt x="96202" y="6856755"/>
                </a:lnTo>
                <a:lnTo>
                  <a:pt x="48171" y="6857695"/>
                </a:lnTo>
                <a:lnTo>
                  <a:pt x="0" y="6858000"/>
                </a:lnTo>
                <a:lnTo>
                  <a:pt x="3611156" y="6858000"/>
                </a:lnTo>
                <a:lnTo>
                  <a:pt x="3611156" y="3611156"/>
                </a:lnTo>
                <a:lnTo>
                  <a:pt x="3611156" y="3246844"/>
                </a:lnTo>
                <a:lnTo>
                  <a:pt x="3611156" y="0"/>
                </a:lnTo>
                <a:close/>
              </a:path>
            </a:pathLst>
          </a:custGeom>
          <a:solidFill>
            <a:srgbClr val="006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55" y="-355"/>
            <a:ext cx="934085" cy="934085"/>
          </a:xfrm>
          <a:custGeom>
            <a:avLst/>
            <a:gdLst/>
            <a:ahLst/>
            <a:cxnLst/>
            <a:rect l="l" t="t" r="r" b="b"/>
            <a:pathLst>
              <a:path w="934085" h="934085">
                <a:moveTo>
                  <a:pt x="933831" y="0"/>
                </a:moveTo>
                <a:lnTo>
                  <a:pt x="0" y="0"/>
                </a:lnTo>
                <a:lnTo>
                  <a:pt x="0" y="933831"/>
                </a:lnTo>
                <a:lnTo>
                  <a:pt x="48035" y="932615"/>
                </a:lnTo>
                <a:lnTo>
                  <a:pt x="95442" y="929007"/>
                </a:lnTo>
                <a:lnTo>
                  <a:pt x="142161" y="923065"/>
                </a:lnTo>
                <a:lnTo>
                  <a:pt x="188135" y="914849"/>
                </a:lnTo>
                <a:lnTo>
                  <a:pt x="233304" y="904417"/>
                </a:lnTo>
                <a:lnTo>
                  <a:pt x="277610" y="891828"/>
                </a:lnTo>
                <a:lnTo>
                  <a:pt x="320993" y="877141"/>
                </a:lnTo>
                <a:lnTo>
                  <a:pt x="363395" y="860414"/>
                </a:lnTo>
                <a:lnTo>
                  <a:pt x="404757" y="841707"/>
                </a:lnTo>
                <a:lnTo>
                  <a:pt x="445020" y="821077"/>
                </a:lnTo>
                <a:lnTo>
                  <a:pt x="484126" y="798585"/>
                </a:lnTo>
                <a:lnTo>
                  <a:pt x="522016" y="774288"/>
                </a:lnTo>
                <a:lnTo>
                  <a:pt x="558630" y="748246"/>
                </a:lnTo>
                <a:lnTo>
                  <a:pt x="593910" y="720517"/>
                </a:lnTo>
                <a:lnTo>
                  <a:pt x="627798" y="691160"/>
                </a:lnTo>
                <a:lnTo>
                  <a:pt x="660234" y="660234"/>
                </a:lnTo>
                <a:lnTo>
                  <a:pt x="691160" y="627798"/>
                </a:lnTo>
                <a:lnTo>
                  <a:pt x="720517" y="593910"/>
                </a:lnTo>
                <a:lnTo>
                  <a:pt x="748246" y="558630"/>
                </a:lnTo>
                <a:lnTo>
                  <a:pt x="774288" y="522016"/>
                </a:lnTo>
                <a:lnTo>
                  <a:pt x="798585" y="484126"/>
                </a:lnTo>
                <a:lnTo>
                  <a:pt x="821077" y="445020"/>
                </a:lnTo>
                <a:lnTo>
                  <a:pt x="841707" y="404757"/>
                </a:lnTo>
                <a:lnTo>
                  <a:pt x="860414" y="363395"/>
                </a:lnTo>
                <a:lnTo>
                  <a:pt x="877141" y="320993"/>
                </a:lnTo>
                <a:lnTo>
                  <a:pt x="891828" y="277610"/>
                </a:lnTo>
                <a:lnTo>
                  <a:pt x="904417" y="233304"/>
                </a:lnTo>
                <a:lnTo>
                  <a:pt x="914849" y="188135"/>
                </a:lnTo>
                <a:lnTo>
                  <a:pt x="923065" y="142161"/>
                </a:lnTo>
                <a:lnTo>
                  <a:pt x="929007" y="95442"/>
                </a:lnTo>
                <a:lnTo>
                  <a:pt x="932615" y="48035"/>
                </a:lnTo>
                <a:lnTo>
                  <a:pt x="933831" y="0"/>
                </a:lnTo>
                <a:close/>
              </a:path>
            </a:pathLst>
          </a:custGeom>
          <a:solidFill>
            <a:srgbClr val="627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82000" y="5590082"/>
            <a:ext cx="1572260" cy="1267460"/>
            <a:chOff x="8082000" y="5590082"/>
            <a:chExt cx="1572260" cy="1267460"/>
          </a:xfrm>
        </p:grpSpPr>
        <p:sp>
          <p:nvSpPr>
            <p:cNvPr id="5" name="object 5"/>
            <p:cNvSpPr/>
            <p:nvPr/>
          </p:nvSpPr>
          <p:spPr>
            <a:xfrm>
              <a:off x="8867876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786244" y="0"/>
                  </a:moveTo>
                  <a:lnTo>
                    <a:pt x="785888" y="0"/>
                  </a:lnTo>
                  <a:lnTo>
                    <a:pt x="705599" y="4318"/>
                  </a:lnTo>
                  <a:lnTo>
                    <a:pt x="658469" y="10555"/>
                  </a:lnTo>
                  <a:lnTo>
                    <a:pt x="612260" y="19535"/>
                  </a:lnTo>
                  <a:lnTo>
                    <a:pt x="567058" y="31171"/>
                  </a:lnTo>
                  <a:lnTo>
                    <a:pt x="522949" y="45378"/>
                  </a:lnTo>
                  <a:lnTo>
                    <a:pt x="480016" y="62071"/>
                  </a:lnTo>
                  <a:lnTo>
                    <a:pt x="438347" y="81165"/>
                  </a:lnTo>
                  <a:lnTo>
                    <a:pt x="398026" y="102573"/>
                  </a:lnTo>
                  <a:lnTo>
                    <a:pt x="359138" y="126212"/>
                  </a:lnTo>
                  <a:lnTo>
                    <a:pt x="321768" y="151995"/>
                  </a:lnTo>
                  <a:lnTo>
                    <a:pt x="286003" y="179837"/>
                  </a:lnTo>
                  <a:lnTo>
                    <a:pt x="251927" y="209654"/>
                  </a:lnTo>
                  <a:lnTo>
                    <a:pt x="219625" y="241359"/>
                  </a:lnTo>
                  <a:lnTo>
                    <a:pt x="189183" y="274868"/>
                  </a:lnTo>
                  <a:lnTo>
                    <a:pt x="160687" y="310095"/>
                  </a:lnTo>
                  <a:lnTo>
                    <a:pt x="134220" y="346955"/>
                  </a:lnTo>
                  <a:lnTo>
                    <a:pt x="109870" y="385363"/>
                  </a:lnTo>
                  <a:lnTo>
                    <a:pt x="87721" y="425232"/>
                  </a:lnTo>
                  <a:lnTo>
                    <a:pt x="67858" y="466479"/>
                  </a:lnTo>
                  <a:lnTo>
                    <a:pt x="50366" y="509018"/>
                  </a:lnTo>
                  <a:lnTo>
                    <a:pt x="35332" y="552763"/>
                  </a:lnTo>
                  <a:lnTo>
                    <a:pt x="22840" y="597629"/>
                  </a:lnTo>
                  <a:lnTo>
                    <a:pt x="12975" y="643531"/>
                  </a:lnTo>
                  <a:lnTo>
                    <a:pt x="5823" y="690384"/>
                  </a:lnTo>
                  <a:lnTo>
                    <a:pt x="1470" y="738102"/>
                  </a:lnTo>
                  <a:lnTo>
                    <a:pt x="0" y="786599"/>
                  </a:lnTo>
                  <a:lnTo>
                    <a:pt x="0" y="1267193"/>
                  </a:lnTo>
                  <a:lnTo>
                    <a:pt x="47888" y="1265759"/>
                  </a:lnTo>
                  <a:lnTo>
                    <a:pt x="95019" y="1261513"/>
                  </a:lnTo>
                  <a:lnTo>
                    <a:pt x="141310" y="1254535"/>
                  </a:lnTo>
                  <a:lnTo>
                    <a:pt x="186678" y="1244909"/>
                  </a:lnTo>
                  <a:lnTo>
                    <a:pt x="231042" y="1232716"/>
                  </a:lnTo>
                  <a:lnTo>
                    <a:pt x="274318" y="1218038"/>
                  </a:lnTo>
                  <a:lnTo>
                    <a:pt x="316425" y="1200957"/>
                  </a:lnTo>
                  <a:lnTo>
                    <a:pt x="357280" y="1181555"/>
                  </a:lnTo>
                  <a:lnTo>
                    <a:pt x="396802" y="1159914"/>
                  </a:lnTo>
                  <a:lnTo>
                    <a:pt x="434907" y="1136117"/>
                  </a:lnTo>
                  <a:lnTo>
                    <a:pt x="471513" y="1110244"/>
                  </a:lnTo>
                  <a:lnTo>
                    <a:pt x="506538" y="1082378"/>
                  </a:lnTo>
                  <a:lnTo>
                    <a:pt x="539901" y="1052601"/>
                  </a:lnTo>
                  <a:lnTo>
                    <a:pt x="571518" y="1020995"/>
                  </a:lnTo>
                  <a:lnTo>
                    <a:pt x="601306" y="987641"/>
                  </a:lnTo>
                  <a:lnTo>
                    <a:pt x="629185" y="952623"/>
                  </a:lnTo>
                  <a:lnTo>
                    <a:pt x="655072" y="916021"/>
                  </a:lnTo>
                  <a:lnTo>
                    <a:pt x="678883" y="877918"/>
                  </a:lnTo>
                  <a:lnTo>
                    <a:pt x="700538" y="838396"/>
                  </a:lnTo>
                  <a:lnTo>
                    <a:pt x="719953" y="797536"/>
                  </a:lnTo>
                  <a:lnTo>
                    <a:pt x="737046" y="755421"/>
                  </a:lnTo>
                  <a:lnTo>
                    <a:pt x="751736" y="712133"/>
                  </a:lnTo>
                  <a:lnTo>
                    <a:pt x="763939" y="667754"/>
                  </a:lnTo>
                  <a:lnTo>
                    <a:pt x="773574" y="622365"/>
                  </a:lnTo>
                  <a:lnTo>
                    <a:pt x="780558" y="576048"/>
                  </a:lnTo>
                  <a:lnTo>
                    <a:pt x="784809" y="528887"/>
                  </a:lnTo>
                  <a:lnTo>
                    <a:pt x="786244" y="480961"/>
                  </a:lnTo>
                  <a:lnTo>
                    <a:pt x="786244" y="0"/>
                  </a:lnTo>
                  <a:close/>
                </a:path>
              </a:pathLst>
            </a:custGeom>
            <a:solidFill>
              <a:srgbClr val="006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2000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355" y="0"/>
                  </a:moveTo>
                  <a:lnTo>
                    <a:pt x="0" y="0"/>
                  </a:lnTo>
                  <a:lnTo>
                    <a:pt x="0" y="480961"/>
                  </a:lnTo>
                  <a:lnTo>
                    <a:pt x="1435" y="528887"/>
                  </a:lnTo>
                  <a:lnTo>
                    <a:pt x="5685" y="576048"/>
                  </a:lnTo>
                  <a:lnTo>
                    <a:pt x="12669" y="622365"/>
                  </a:lnTo>
                  <a:lnTo>
                    <a:pt x="22304" y="667754"/>
                  </a:lnTo>
                  <a:lnTo>
                    <a:pt x="34507" y="712133"/>
                  </a:lnTo>
                  <a:lnTo>
                    <a:pt x="49197" y="755421"/>
                  </a:lnTo>
                  <a:lnTo>
                    <a:pt x="66290" y="797536"/>
                  </a:lnTo>
                  <a:lnTo>
                    <a:pt x="85706" y="838396"/>
                  </a:lnTo>
                  <a:lnTo>
                    <a:pt x="107360" y="877918"/>
                  </a:lnTo>
                  <a:lnTo>
                    <a:pt x="131172" y="916021"/>
                  </a:lnTo>
                  <a:lnTo>
                    <a:pt x="157058" y="952623"/>
                  </a:lnTo>
                  <a:lnTo>
                    <a:pt x="184937" y="987641"/>
                  </a:lnTo>
                  <a:lnTo>
                    <a:pt x="214726" y="1020995"/>
                  </a:lnTo>
                  <a:lnTo>
                    <a:pt x="246343" y="1052601"/>
                  </a:lnTo>
                  <a:lnTo>
                    <a:pt x="279705" y="1082378"/>
                  </a:lnTo>
                  <a:lnTo>
                    <a:pt x="314730" y="1110244"/>
                  </a:lnTo>
                  <a:lnTo>
                    <a:pt x="351337" y="1136117"/>
                  </a:lnTo>
                  <a:lnTo>
                    <a:pt x="389442" y="1159914"/>
                  </a:lnTo>
                  <a:lnTo>
                    <a:pt x="428963" y="1181555"/>
                  </a:lnTo>
                  <a:lnTo>
                    <a:pt x="469818" y="1200957"/>
                  </a:lnTo>
                  <a:lnTo>
                    <a:pt x="511925" y="1218038"/>
                  </a:lnTo>
                  <a:lnTo>
                    <a:pt x="555202" y="1232716"/>
                  </a:lnTo>
                  <a:lnTo>
                    <a:pt x="599565" y="1244909"/>
                  </a:lnTo>
                  <a:lnTo>
                    <a:pt x="644933" y="1254535"/>
                  </a:lnTo>
                  <a:lnTo>
                    <a:pt x="691224" y="1261513"/>
                  </a:lnTo>
                  <a:lnTo>
                    <a:pt x="738355" y="1265759"/>
                  </a:lnTo>
                  <a:lnTo>
                    <a:pt x="786244" y="1267193"/>
                  </a:lnTo>
                  <a:lnTo>
                    <a:pt x="786244" y="786599"/>
                  </a:lnTo>
                  <a:lnTo>
                    <a:pt x="784774" y="738102"/>
                  </a:lnTo>
                  <a:lnTo>
                    <a:pt x="780420" y="690384"/>
                  </a:lnTo>
                  <a:lnTo>
                    <a:pt x="773268" y="643531"/>
                  </a:lnTo>
                  <a:lnTo>
                    <a:pt x="763404" y="597629"/>
                  </a:lnTo>
                  <a:lnTo>
                    <a:pt x="750911" y="552763"/>
                  </a:lnTo>
                  <a:lnTo>
                    <a:pt x="735877" y="509018"/>
                  </a:lnTo>
                  <a:lnTo>
                    <a:pt x="718386" y="466479"/>
                  </a:lnTo>
                  <a:lnTo>
                    <a:pt x="698523" y="425232"/>
                  </a:lnTo>
                  <a:lnTo>
                    <a:pt x="676373" y="385363"/>
                  </a:lnTo>
                  <a:lnTo>
                    <a:pt x="652023" y="346955"/>
                  </a:lnTo>
                  <a:lnTo>
                    <a:pt x="625557" y="310095"/>
                  </a:lnTo>
                  <a:lnTo>
                    <a:pt x="597060" y="274868"/>
                  </a:lnTo>
                  <a:lnTo>
                    <a:pt x="566618" y="241359"/>
                  </a:lnTo>
                  <a:lnTo>
                    <a:pt x="534317" y="209654"/>
                  </a:lnTo>
                  <a:lnTo>
                    <a:pt x="500241" y="179837"/>
                  </a:lnTo>
                  <a:lnTo>
                    <a:pt x="464475" y="151995"/>
                  </a:lnTo>
                  <a:lnTo>
                    <a:pt x="427106" y="126212"/>
                  </a:lnTo>
                  <a:lnTo>
                    <a:pt x="388218" y="102573"/>
                  </a:lnTo>
                  <a:lnTo>
                    <a:pt x="347896" y="81165"/>
                  </a:lnTo>
                  <a:lnTo>
                    <a:pt x="306227" y="62071"/>
                  </a:lnTo>
                  <a:lnTo>
                    <a:pt x="263295" y="45378"/>
                  </a:lnTo>
                  <a:lnTo>
                    <a:pt x="219185" y="31171"/>
                  </a:lnTo>
                  <a:lnTo>
                    <a:pt x="173983" y="19535"/>
                  </a:lnTo>
                  <a:lnTo>
                    <a:pt x="127775" y="10555"/>
                  </a:lnTo>
                  <a:lnTo>
                    <a:pt x="80644" y="431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6225" y="747255"/>
            <a:ext cx="7611109" cy="56630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lang="ru-RU" spc="-125" dirty="0" smtClean="0"/>
              <a:t>БИЗИБОРД № 2 «ВЕРОНИКА»</a:t>
            </a:r>
            <a:endParaRPr spc="-3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246225" y="2022373"/>
            <a:ext cx="5274309" cy="32957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lang="ru-RU" dirty="0" smtClean="0"/>
              <a:t> 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0721416" y="2869879"/>
            <a:ext cx="1430020" cy="27635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lang="ru-RU" sz="1700" i="1" spc="-10" dirty="0" smtClean="0">
                <a:latin typeface="Trebuchet MS"/>
                <a:cs typeface="Trebuchet MS"/>
              </a:rPr>
              <a:t> 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6" y="1493249"/>
            <a:ext cx="2659998" cy="2856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6256325" y="1815230"/>
            <a:ext cx="3908876" cy="23573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04" y="4343400"/>
            <a:ext cx="4066609" cy="24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0603" y="0"/>
            <a:ext cx="3611245" cy="6858000"/>
          </a:xfrm>
          <a:custGeom>
            <a:avLst/>
            <a:gdLst/>
            <a:ahLst/>
            <a:cxnLst/>
            <a:rect l="l" t="t" r="r" b="b"/>
            <a:pathLst>
              <a:path w="3611245" h="6858000">
                <a:moveTo>
                  <a:pt x="3611156" y="0"/>
                </a:moveTo>
                <a:lnTo>
                  <a:pt x="0" y="0"/>
                </a:lnTo>
                <a:lnTo>
                  <a:pt x="48171" y="317"/>
                </a:lnTo>
                <a:lnTo>
                  <a:pt x="96202" y="1257"/>
                </a:lnTo>
                <a:lnTo>
                  <a:pt x="144068" y="2832"/>
                </a:lnTo>
                <a:lnTo>
                  <a:pt x="191782" y="5016"/>
                </a:lnTo>
                <a:lnTo>
                  <a:pt x="239331" y="7810"/>
                </a:lnTo>
                <a:lnTo>
                  <a:pt x="286715" y="11226"/>
                </a:lnTo>
                <a:lnTo>
                  <a:pt x="333921" y="15240"/>
                </a:lnTo>
                <a:lnTo>
                  <a:pt x="380961" y="19862"/>
                </a:lnTo>
                <a:lnTo>
                  <a:pt x="427812" y="25082"/>
                </a:lnTo>
                <a:lnTo>
                  <a:pt x="474484" y="30899"/>
                </a:lnTo>
                <a:lnTo>
                  <a:pt x="520979" y="37312"/>
                </a:lnTo>
                <a:lnTo>
                  <a:pt x="567283" y="44310"/>
                </a:lnTo>
                <a:lnTo>
                  <a:pt x="613384" y="51892"/>
                </a:lnTo>
                <a:lnTo>
                  <a:pt x="659295" y="60045"/>
                </a:lnTo>
                <a:lnTo>
                  <a:pt x="704989" y="68783"/>
                </a:lnTo>
                <a:lnTo>
                  <a:pt x="750493" y="78092"/>
                </a:lnTo>
                <a:lnTo>
                  <a:pt x="795782" y="87972"/>
                </a:lnTo>
                <a:lnTo>
                  <a:pt x="840854" y="98425"/>
                </a:lnTo>
                <a:lnTo>
                  <a:pt x="885710" y="109423"/>
                </a:lnTo>
                <a:lnTo>
                  <a:pt x="930351" y="120980"/>
                </a:lnTo>
                <a:lnTo>
                  <a:pt x="974763" y="133096"/>
                </a:lnTo>
                <a:lnTo>
                  <a:pt x="1018946" y="145757"/>
                </a:lnTo>
                <a:lnTo>
                  <a:pt x="1062888" y="158965"/>
                </a:lnTo>
                <a:lnTo>
                  <a:pt x="1106601" y="172720"/>
                </a:lnTo>
                <a:lnTo>
                  <a:pt x="1150073" y="187007"/>
                </a:lnTo>
                <a:lnTo>
                  <a:pt x="1193304" y="201828"/>
                </a:lnTo>
                <a:lnTo>
                  <a:pt x="1236281" y="217170"/>
                </a:lnTo>
                <a:lnTo>
                  <a:pt x="1279004" y="233045"/>
                </a:lnTo>
                <a:lnTo>
                  <a:pt x="1321473" y="249440"/>
                </a:lnTo>
                <a:lnTo>
                  <a:pt x="1363675" y="266357"/>
                </a:lnTo>
                <a:lnTo>
                  <a:pt x="1405623" y="283781"/>
                </a:lnTo>
                <a:lnTo>
                  <a:pt x="1447292" y="301726"/>
                </a:lnTo>
                <a:lnTo>
                  <a:pt x="1488694" y="320167"/>
                </a:lnTo>
                <a:lnTo>
                  <a:pt x="1529829" y="339115"/>
                </a:lnTo>
                <a:lnTo>
                  <a:pt x="1570672" y="358559"/>
                </a:lnTo>
                <a:lnTo>
                  <a:pt x="1611236" y="378498"/>
                </a:lnTo>
                <a:lnTo>
                  <a:pt x="1651508" y="398932"/>
                </a:lnTo>
                <a:lnTo>
                  <a:pt x="1691500" y="419849"/>
                </a:lnTo>
                <a:lnTo>
                  <a:pt x="1731187" y="441248"/>
                </a:lnTo>
                <a:lnTo>
                  <a:pt x="1770570" y="463118"/>
                </a:lnTo>
                <a:lnTo>
                  <a:pt x="1809661" y="485482"/>
                </a:lnTo>
                <a:lnTo>
                  <a:pt x="1848434" y="508304"/>
                </a:lnTo>
                <a:lnTo>
                  <a:pt x="1886902" y="531596"/>
                </a:lnTo>
                <a:lnTo>
                  <a:pt x="1925053" y="555345"/>
                </a:lnTo>
                <a:lnTo>
                  <a:pt x="1962886" y="579564"/>
                </a:lnTo>
                <a:lnTo>
                  <a:pt x="2000402" y="604227"/>
                </a:lnTo>
                <a:lnTo>
                  <a:pt x="2037575" y="629348"/>
                </a:lnTo>
                <a:lnTo>
                  <a:pt x="2074430" y="654913"/>
                </a:lnTo>
                <a:lnTo>
                  <a:pt x="2110956" y="680923"/>
                </a:lnTo>
                <a:lnTo>
                  <a:pt x="2147125" y="707377"/>
                </a:lnTo>
                <a:lnTo>
                  <a:pt x="2182965" y="734263"/>
                </a:lnTo>
                <a:lnTo>
                  <a:pt x="2218461" y="761593"/>
                </a:lnTo>
                <a:lnTo>
                  <a:pt x="2253602" y="789330"/>
                </a:lnTo>
                <a:lnTo>
                  <a:pt x="2288387" y="817511"/>
                </a:lnTo>
                <a:lnTo>
                  <a:pt x="2322817" y="846099"/>
                </a:lnTo>
                <a:lnTo>
                  <a:pt x="2356878" y="875106"/>
                </a:lnTo>
                <a:lnTo>
                  <a:pt x="2390584" y="904532"/>
                </a:lnTo>
                <a:lnTo>
                  <a:pt x="2423922" y="934364"/>
                </a:lnTo>
                <a:lnTo>
                  <a:pt x="2456878" y="964590"/>
                </a:lnTo>
                <a:lnTo>
                  <a:pt x="2489454" y="995222"/>
                </a:lnTo>
                <a:lnTo>
                  <a:pt x="2521661" y="1026261"/>
                </a:lnTo>
                <a:lnTo>
                  <a:pt x="2553474" y="1057681"/>
                </a:lnTo>
                <a:lnTo>
                  <a:pt x="2584894" y="1089494"/>
                </a:lnTo>
                <a:lnTo>
                  <a:pt x="2615933" y="1121702"/>
                </a:lnTo>
                <a:lnTo>
                  <a:pt x="2646565" y="1154277"/>
                </a:lnTo>
                <a:lnTo>
                  <a:pt x="2676791" y="1187234"/>
                </a:lnTo>
                <a:lnTo>
                  <a:pt x="2706624" y="1220571"/>
                </a:lnTo>
                <a:lnTo>
                  <a:pt x="2736050" y="1254277"/>
                </a:lnTo>
                <a:lnTo>
                  <a:pt x="2765056" y="1288338"/>
                </a:lnTo>
                <a:lnTo>
                  <a:pt x="2793644" y="1322768"/>
                </a:lnTo>
                <a:lnTo>
                  <a:pt x="2821825" y="1357553"/>
                </a:lnTo>
                <a:lnTo>
                  <a:pt x="2849562" y="1392694"/>
                </a:lnTo>
                <a:lnTo>
                  <a:pt x="2876893" y="1428191"/>
                </a:lnTo>
                <a:lnTo>
                  <a:pt x="2903778" y="1464030"/>
                </a:lnTo>
                <a:lnTo>
                  <a:pt x="2930233" y="1500200"/>
                </a:lnTo>
                <a:lnTo>
                  <a:pt x="2956242" y="1536725"/>
                </a:lnTo>
                <a:lnTo>
                  <a:pt x="2981807" y="1573580"/>
                </a:lnTo>
                <a:lnTo>
                  <a:pt x="3006928" y="1610753"/>
                </a:lnTo>
                <a:lnTo>
                  <a:pt x="3031591" y="1648269"/>
                </a:lnTo>
                <a:lnTo>
                  <a:pt x="3055810" y="1686102"/>
                </a:lnTo>
                <a:lnTo>
                  <a:pt x="3079559" y="1724253"/>
                </a:lnTo>
                <a:lnTo>
                  <a:pt x="3102851" y="1762721"/>
                </a:lnTo>
                <a:lnTo>
                  <a:pt x="3125673" y="1801495"/>
                </a:lnTo>
                <a:lnTo>
                  <a:pt x="3148038" y="1840585"/>
                </a:lnTo>
                <a:lnTo>
                  <a:pt x="3169907" y="1879968"/>
                </a:lnTo>
                <a:lnTo>
                  <a:pt x="3191306" y="1919655"/>
                </a:lnTo>
                <a:lnTo>
                  <a:pt x="3212223" y="1959648"/>
                </a:lnTo>
                <a:lnTo>
                  <a:pt x="3232658" y="1999919"/>
                </a:lnTo>
                <a:lnTo>
                  <a:pt x="3252597" y="2040483"/>
                </a:lnTo>
                <a:lnTo>
                  <a:pt x="3272040" y="2081326"/>
                </a:lnTo>
                <a:lnTo>
                  <a:pt x="3290989" y="2122462"/>
                </a:lnTo>
                <a:lnTo>
                  <a:pt x="3309429" y="2163864"/>
                </a:lnTo>
                <a:lnTo>
                  <a:pt x="3327374" y="2205532"/>
                </a:lnTo>
                <a:lnTo>
                  <a:pt x="3344799" y="2247481"/>
                </a:lnTo>
                <a:lnTo>
                  <a:pt x="3361715" y="2289683"/>
                </a:lnTo>
                <a:lnTo>
                  <a:pt x="3378111" y="2332151"/>
                </a:lnTo>
                <a:lnTo>
                  <a:pt x="3393986" y="2374874"/>
                </a:lnTo>
                <a:lnTo>
                  <a:pt x="3409327" y="2417851"/>
                </a:lnTo>
                <a:lnTo>
                  <a:pt x="3424148" y="2461082"/>
                </a:lnTo>
                <a:lnTo>
                  <a:pt x="3438436" y="2504554"/>
                </a:lnTo>
                <a:lnTo>
                  <a:pt x="3452190" y="2548267"/>
                </a:lnTo>
                <a:lnTo>
                  <a:pt x="3465398" y="2592209"/>
                </a:lnTo>
                <a:lnTo>
                  <a:pt x="3478060" y="2636393"/>
                </a:lnTo>
                <a:lnTo>
                  <a:pt x="3490176" y="2680805"/>
                </a:lnTo>
                <a:lnTo>
                  <a:pt x="3501733" y="2725445"/>
                </a:lnTo>
                <a:lnTo>
                  <a:pt x="3512731" y="2770301"/>
                </a:lnTo>
                <a:lnTo>
                  <a:pt x="3523183" y="2815374"/>
                </a:lnTo>
                <a:lnTo>
                  <a:pt x="3533063" y="2860662"/>
                </a:lnTo>
                <a:lnTo>
                  <a:pt x="3542373" y="2906166"/>
                </a:lnTo>
                <a:lnTo>
                  <a:pt x="3551110" y="2951861"/>
                </a:lnTo>
                <a:lnTo>
                  <a:pt x="3559264" y="2997771"/>
                </a:lnTo>
                <a:lnTo>
                  <a:pt x="3566845" y="3043872"/>
                </a:lnTo>
                <a:lnTo>
                  <a:pt x="3573843" y="3090176"/>
                </a:lnTo>
                <a:lnTo>
                  <a:pt x="3580257" y="3136671"/>
                </a:lnTo>
                <a:lnTo>
                  <a:pt x="3586073" y="3183344"/>
                </a:lnTo>
                <a:lnTo>
                  <a:pt x="3591293" y="3230194"/>
                </a:lnTo>
                <a:lnTo>
                  <a:pt x="3595916" y="3277235"/>
                </a:lnTo>
                <a:lnTo>
                  <a:pt x="3599929" y="3324441"/>
                </a:lnTo>
                <a:lnTo>
                  <a:pt x="3603345" y="3371824"/>
                </a:lnTo>
                <a:lnTo>
                  <a:pt x="3606139" y="3419373"/>
                </a:lnTo>
                <a:lnTo>
                  <a:pt x="3606571" y="3429000"/>
                </a:lnTo>
                <a:lnTo>
                  <a:pt x="3606139" y="3438601"/>
                </a:lnTo>
                <a:lnTo>
                  <a:pt x="3603345" y="3486150"/>
                </a:lnTo>
                <a:lnTo>
                  <a:pt x="3599929" y="3533521"/>
                </a:lnTo>
                <a:lnTo>
                  <a:pt x="3595916" y="3580727"/>
                </a:lnTo>
                <a:lnTo>
                  <a:pt x="3591293" y="3627755"/>
                </a:lnTo>
                <a:lnTo>
                  <a:pt x="3586073" y="3674605"/>
                </a:lnTo>
                <a:lnTo>
                  <a:pt x="3580257" y="3721277"/>
                </a:lnTo>
                <a:lnTo>
                  <a:pt x="3573843" y="3767759"/>
                </a:lnTo>
                <a:lnTo>
                  <a:pt x="3566845" y="3814051"/>
                </a:lnTo>
                <a:lnTo>
                  <a:pt x="3559264" y="3860152"/>
                </a:lnTo>
                <a:lnTo>
                  <a:pt x="3551110" y="3906050"/>
                </a:lnTo>
                <a:lnTo>
                  <a:pt x="3542373" y="3951757"/>
                </a:lnTo>
                <a:lnTo>
                  <a:pt x="3533063" y="3997248"/>
                </a:lnTo>
                <a:lnTo>
                  <a:pt x="3523183" y="4042524"/>
                </a:lnTo>
                <a:lnTo>
                  <a:pt x="3512731" y="4087596"/>
                </a:lnTo>
                <a:lnTo>
                  <a:pt x="3501733" y="4132453"/>
                </a:lnTo>
                <a:lnTo>
                  <a:pt x="3490176" y="4177093"/>
                </a:lnTo>
                <a:lnTo>
                  <a:pt x="3478060" y="4221492"/>
                </a:lnTo>
                <a:lnTo>
                  <a:pt x="3465398" y="4265676"/>
                </a:lnTo>
                <a:lnTo>
                  <a:pt x="3452190" y="4309618"/>
                </a:lnTo>
                <a:lnTo>
                  <a:pt x="3438436" y="4353331"/>
                </a:lnTo>
                <a:lnTo>
                  <a:pt x="3424148" y="4396791"/>
                </a:lnTo>
                <a:lnTo>
                  <a:pt x="3409327" y="4440021"/>
                </a:lnTo>
                <a:lnTo>
                  <a:pt x="3393986" y="4482998"/>
                </a:lnTo>
                <a:lnTo>
                  <a:pt x="3378111" y="4525721"/>
                </a:lnTo>
                <a:lnTo>
                  <a:pt x="3361715" y="4568177"/>
                </a:lnTo>
                <a:lnTo>
                  <a:pt x="3344799" y="4610392"/>
                </a:lnTo>
                <a:lnTo>
                  <a:pt x="3327374" y="4652327"/>
                </a:lnTo>
                <a:lnTo>
                  <a:pt x="3309429" y="4693996"/>
                </a:lnTo>
                <a:lnTo>
                  <a:pt x="3290989" y="4735398"/>
                </a:lnTo>
                <a:lnTo>
                  <a:pt x="3272040" y="4776533"/>
                </a:lnTo>
                <a:lnTo>
                  <a:pt x="3252597" y="4817376"/>
                </a:lnTo>
                <a:lnTo>
                  <a:pt x="3232658" y="4857940"/>
                </a:lnTo>
                <a:lnTo>
                  <a:pt x="3212223" y="4898212"/>
                </a:lnTo>
                <a:lnTo>
                  <a:pt x="3191306" y="4938192"/>
                </a:lnTo>
                <a:lnTo>
                  <a:pt x="3169907" y="4977879"/>
                </a:lnTo>
                <a:lnTo>
                  <a:pt x="3148038" y="5017274"/>
                </a:lnTo>
                <a:lnTo>
                  <a:pt x="3125673" y="5056352"/>
                </a:lnTo>
                <a:lnTo>
                  <a:pt x="3102851" y="5095138"/>
                </a:lnTo>
                <a:lnTo>
                  <a:pt x="3079559" y="5133606"/>
                </a:lnTo>
                <a:lnTo>
                  <a:pt x="3055810" y="5171757"/>
                </a:lnTo>
                <a:lnTo>
                  <a:pt x="3031591" y="5209591"/>
                </a:lnTo>
                <a:lnTo>
                  <a:pt x="3006928" y="5247094"/>
                </a:lnTo>
                <a:lnTo>
                  <a:pt x="2981807" y="5284279"/>
                </a:lnTo>
                <a:lnTo>
                  <a:pt x="2956242" y="5321135"/>
                </a:lnTo>
                <a:lnTo>
                  <a:pt x="2930233" y="5357647"/>
                </a:lnTo>
                <a:lnTo>
                  <a:pt x="2903778" y="5393829"/>
                </a:lnTo>
                <a:lnTo>
                  <a:pt x="2876893" y="5429669"/>
                </a:lnTo>
                <a:lnTo>
                  <a:pt x="2849562" y="5465165"/>
                </a:lnTo>
                <a:lnTo>
                  <a:pt x="2821825" y="5500306"/>
                </a:lnTo>
                <a:lnTo>
                  <a:pt x="2793644" y="5535092"/>
                </a:lnTo>
                <a:lnTo>
                  <a:pt x="2765056" y="5569521"/>
                </a:lnTo>
                <a:lnTo>
                  <a:pt x="2736050" y="5603595"/>
                </a:lnTo>
                <a:lnTo>
                  <a:pt x="2706624" y="5637301"/>
                </a:lnTo>
                <a:lnTo>
                  <a:pt x="2676791" y="5670626"/>
                </a:lnTo>
                <a:lnTo>
                  <a:pt x="2646565" y="5703595"/>
                </a:lnTo>
                <a:lnTo>
                  <a:pt x="2615933" y="5736171"/>
                </a:lnTo>
                <a:lnTo>
                  <a:pt x="2584894" y="5768378"/>
                </a:lnTo>
                <a:lnTo>
                  <a:pt x="2553474" y="5800191"/>
                </a:lnTo>
                <a:lnTo>
                  <a:pt x="2521661" y="5831624"/>
                </a:lnTo>
                <a:lnTo>
                  <a:pt x="2489454" y="5862650"/>
                </a:lnTo>
                <a:lnTo>
                  <a:pt x="2456878" y="5893295"/>
                </a:lnTo>
                <a:lnTo>
                  <a:pt x="2423922" y="5923534"/>
                </a:lnTo>
                <a:lnTo>
                  <a:pt x="2390584" y="5953366"/>
                </a:lnTo>
                <a:lnTo>
                  <a:pt x="2356878" y="5982779"/>
                </a:lnTo>
                <a:lnTo>
                  <a:pt x="2322817" y="6011799"/>
                </a:lnTo>
                <a:lnTo>
                  <a:pt x="2288387" y="6040386"/>
                </a:lnTo>
                <a:lnTo>
                  <a:pt x="2253602" y="6068568"/>
                </a:lnTo>
                <a:lnTo>
                  <a:pt x="2218461" y="6096317"/>
                </a:lnTo>
                <a:lnTo>
                  <a:pt x="2182965" y="6123635"/>
                </a:lnTo>
                <a:lnTo>
                  <a:pt x="2147125" y="6150534"/>
                </a:lnTo>
                <a:lnTo>
                  <a:pt x="2110956" y="6176988"/>
                </a:lnTo>
                <a:lnTo>
                  <a:pt x="2074430" y="6202997"/>
                </a:lnTo>
                <a:lnTo>
                  <a:pt x="2037575" y="6228562"/>
                </a:lnTo>
                <a:lnTo>
                  <a:pt x="2000402" y="6253696"/>
                </a:lnTo>
                <a:lnTo>
                  <a:pt x="1962886" y="6278359"/>
                </a:lnTo>
                <a:lnTo>
                  <a:pt x="1925053" y="6302578"/>
                </a:lnTo>
                <a:lnTo>
                  <a:pt x="1886902" y="6326340"/>
                </a:lnTo>
                <a:lnTo>
                  <a:pt x="1848434" y="6349632"/>
                </a:lnTo>
                <a:lnTo>
                  <a:pt x="1809661" y="6372453"/>
                </a:lnTo>
                <a:lnTo>
                  <a:pt x="1770570" y="6394818"/>
                </a:lnTo>
                <a:lnTo>
                  <a:pt x="1731187" y="6416688"/>
                </a:lnTo>
                <a:lnTo>
                  <a:pt x="1691500" y="6438100"/>
                </a:lnTo>
                <a:lnTo>
                  <a:pt x="1651508" y="6459017"/>
                </a:lnTo>
                <a:lnTo>
                  <a:pt x="1611236" y="6479451"/>
                </a:lnTo>
                <a:lnTo>
                  <a:pt x="1570672" y="6499390"/>
                </a:lnTo>
                <a:lnTo>
                  <a:pt x="1529829" y="6518834"/>
                </a:lnTo>
                <a:lnTo>
                  <a:pt x="1488694" y="6537782"/>
                </a:lnTo>
                <a:lnTo>
                  <a:pt x="1447292" y="6556235"/>
                </a:lnTo>
                <a:lnTo>
                  <a:pt x="1405623" y="6574180"/>
                </a:lnTo>
                <a:lnTo>
                  <a:pt x="1363675" y="6591605"/>
                </a:lnTo>
                <a:lnTo>
                  <a:pt x="1321473" y="6608521"/>
                </a:lnTo>
                <a:lnTo>
                  <a:pt x="1279004" y="6624917"/>
                </a:lnTo>
                <a:lnTo>
                  <a:pt x="1236281" y="6640804"/>
                </a:lnTo>
                <a:lnTo>
                  <a:pt x="1193304" y="6656146"/>
                </a:lnTo>
                <a:lnTo>
                  <a:pt x="1150073" y="6670967"/>
                </a:lnTo>
                <a:lnTo>
                  <a:pt x="1106601" y="6685267"/>
                </a:lnTo>
                <a:lnTo>
                  <a:pt x="1062888" y="6699009"/>
                </a:lnTo>
                <a:lnTo>
                  <a:pt x="1018946" y="6712229"/>
                </a:lnTo>
                <a:lnTo>
                  <a:pt x="974763" y="6724891"/>
                </a:lnTo>
                <a:lnTo>
                  <a:pt x="930351" y="6737007"/>
                </a:lnTo>
                <a:lnTo>
                  <a:pt x="885710" y="6748564"/>
                </a:lnTo>
                <a:lnTo>
                  <a:pt x="840854" y="6759575"/>
                </a:lnTo>
                <a:lnTo>
                  <a:pt x="795782" y="6770014"/>
                </a:lnTo>
                <a:lnTo>
                  <a:pt x="750493" y="6779895"/>
                </a:lnTo>
                <a:lnTo>
                  <a:pt x="704989" y="6789217"/>
                </a:lnTo>
                <a:lnTo>
                  <a:pt x="659295" y="6797954"/>
                </a:lnTo>
                <a:lnTo>
                  <a:pt x="613384" y="6806108"/>
                </a:lnTo>
                <a:lnTo>
                  <a:pt x="567283" y="6813702"/>
                </a:lnTo>
                <a:lnTo>
                  <a:pt x="520979" y="6820700"/>
                </a:lnTo>
                <a:lnTo>
                  <a:pt x="474484" y="6827101"/>
                </a:lnTo>
                <a:lnTo>
                  <a:pt x="427812" y="6832930"/>
                </a:lnTo>
                <a:lnTo>
                  <a:pt x="380961" y="6838150"/>
                </a:lnTo>
                <a:lnTo>
                  <a:pt x="333921" y="6842773"/>
                </a:lnTo>
                <a:lnTo>
                  <a:pt x="286715" y="6846786"/>
                </a:lnTo>
                <a:lnTo>
                  <a:pt x="239331" y="6850202"/>
                </a:lnTo>
                <a:lnTo>
                  <a:pt x="191782" y="6852996"/>
                </a:lnTo>
                <a:lnTo>
                  <a:pt x="144068" y="6855180"/>
                </a:lnTo>
                <a:lnTo>
                  <a:pt x="96202" y="6856755"/>
                </a:lnTo>
                <a:lnTo>
                  <a:pt x="48171" y="6857695"/>
                </a:lnTo>
                <a:lnTo>
                  <a:pt x="0" y="6858000"/>
                </a:lnTo>
                <a:lnTo>
                  <a:pt x="3611156" y="6858000"/>
                </a:lnTo>
                <a:lnTo>
                  <a:pt x="3611156" y="3611156"/>
                </a:lnTo>
                <a:lnTo>
                  <a:pt x="3611156" y="3246844"/>
                </a:lnTo>
                <a:lnTo>
                  <a:pt x="3611156" y="0"/>
                </a:lnTo>
                <a:close/>
              </a:path>
            </a:pathLst>
          </a:custGeom>
          <a:solidFill>
            <a:srgbClr val="006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55" y="-355"/>
            <a:ext cx="934085" cy="934085"/>
          </a:xfrm>
          <a:custGeom>
            <a:avLst/>
            <a:gdLst/>
            <a:ahLst/>
            <a:cxnLst/>
            <a:rect l="l" t="t" r="r" b="b"/>
            <a:pathLst>
              <a:path w="934085" h="934085">
                <a:moveTo>
                  <a:pt x="933831" y="0"/>
                </a:moveTo>
                <a:lnTo>
                  <a:pt x="0" y="0"/>
                </a:lnTo>
                <a:lnTo>
                  <a:pt x="0" y="933831"/>
                </a:lnTo>
                <a:lnTo>
                  <a:pt x="48035" y="932615"/>
                </a:lnTo>
                <a:lnTo>
                  <a:pt x="95442" y="929007"/>
                </a:lnTo>
                <a:lnTo>
                  <a:pt x="142161" y="923065"/>
                </a:lnTo>
                <a:lnTo>
                  <a:pt x="188135" y="914849"/>
                </a:lnTo>
                <a:lnTo>
                  <a:pt x="233304" y="904417"/>
                </a:lnTo>
                <a:lnTo>
                  <a:pt x="277610" y="891828"/>
                </a:lnTo>
                <a:lnTo>
                  <a:pt x="320993" y="877141"/>
                </a:lnTo>
                <a:lnTo>
                  <a:pt x="363395" y="860414"/>
                </a:lnTo>
                <a:lnTo>
                  <a:pt x="404757" y="841707"/>
                </a:lnTo>
                <a:lnTo>
                  <a:pt x="445020" y="821077"/>
                </a:lnTo>
                <a:lnTo>
                  <a:pt x="484126" y="798585"/>
                </a:lnTo>
                <a:lnTo>
                  <a:pt x="522016" y="774288"/>
                </a:lnTo>
                <a:lnTo>
                  <a:pt x="558630" y="748246"/>
                </a:lnTo>
                <a:lnTo>
                  <a:pt x="593910" y="720517"/>
                </a:lnTo>
                <a:lnTo>
                  <a:pt x="627798" y="691160"/>
                </a:lnTo>
                <a:lnTo>
                  <a:pt x="660234" y="660234"/>
                </a:lnTo>
                <a:lnTo>
                  <a:pt x="691160" y="627798"/>
                </a:lnTo>
                <a:lnTo>
                  <a:pt x="720517" y="593910"/>
                </a:lnTo>
                <a:lnTo>
                  <a:pt x="748246" y="558630"/>
                </a:lnTo>
                <a:lnTo>
                  <a:pt x="774288" y="522016"/>
                </a:lnTo>
                <a:lnTo>
                  <a:pt x="798585" y="484126"/>
                </a:lnTo>
                <a:lnTo>
                  <a:pt x="821077" y="445020"/>
                </a:lnTo>
                <a:lnTo>
                  <a:pt x="841707" y="404757"/>
                </a:lnTo>
                <a:lnTo>
                  <a:pt x="860414" y="363395"/>
                </a:lnTo>
                <a:lnTo>
                  <a:pt x="877141" y="320993"/>
                </a:lnTo>
                <a:lnTo>
                  <a:pt x="891828" y="277610"/>
                </a:lnTo>
                <a:lnTo>
                  <a:pt x="904417" y="233304"/>
                </a:lnTo>
                <a:lnTo>
                  <a:pt x="914849" y="188135"/>
                </a:lnTo>
                <a:lnTo>
                  <a:pt x="923065" y="142161"/>
                </a:lnTo>
                <a:lnTo>
                  <a:pt x="929007" y="95442"/>
                </a:lnTo>
                <a:lnTo>
                  <a:pt x="932615" y="48035"/>
                </a:lnTo>
                <a:lnTo>
                  <a:pt x="933831" y="0"/>
                </a:lnTo>
                <a:close/>
              </a:path>
            </a:pathLst>
          </a:custGeom>
          <a:solidFill>
            <a:srgbClr val="627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82000" y="5590082"/>
            <a:ext cx="1572260" cy="1267460"/>
            <a:chOff x="8082000" y="5590082"/>
            <a:chExt cx="1572260" cy="1267460"/>
          </a:xfrm>
        </p:grpSpPr>
        <p:sp>
          <p:nvSpPr>
            <p:cNvPr id="5" name="object 5"/>
            <p:cNvSpPr/>
            <p:nvPr/>
          </p:nvSpPr>
          <p:spPr>
            <a:xfrm>
              <a:off x="8867876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786244" y="0"/>
                  </a:moveTo>
                  <a:lnTo>
                    <a:pt x="785888" y="0"/>
                  </a:lnTo>
                  <a:lnTo>
                    <a:pt x="705599" y="4318"/>
                  </a:lnTo>
                  <a:lnTo>
                    <a:pt x="658469" y="10555"/>
                  </a:lnTo>
                  <a:lnTo>
                    <a:pt x="612260" y="19535"/>
                  </a:lnTo>
                  <a:lnTo>
                    <a:pt x="567058" y="31171"/>
                  </a:lnTo>
                  <a:lnTo>
                    <a:pt x="522949" y="45378"/>
                  </a:lnTo>
                  <a:lnTo>
                    <a:pt x="480016" y="62071"/>
                  </a:lnTo>
                  <a:lnTo>
                    <a:pt x="438347" y="81165"/>
                  </a:lnTo>
                  <a:lnTo>
                    <a:pt x="398026" y="102573"/>
                  </a:lnTo>
                  <a:lnTo>
                    <a:pt x="359138" y="126212"/>
                  </a:lnTo>
                  <a:lnTo>
                    <a:pt x="321768" y="151995"/>
                  </a:lnTo>
                  <a:lnTo>
                    <a:pt x="286003" y="179837"/>
                  </a:lnTo>
                  <a:lnTo>
                    <a:pt x="251927" y="209654"/>
                  </a:lnTo>
                  <a:lnTo>
                    <a:pt x="219625" y="241359"/>
                  </a:lnTo>
                  <a:lnTo>
                    <a:pt x="189183" y="274868"/>
                  </a:lnTo>
                  <a:lnTo>
                    <a:pt x="160687" y="310095"/>
                  </a:lnTo>
                  <a:lnTo>
                    <a:pt x="134220" y="346955"/>
                  </a:lnTo>
                  <a:lnTo>
                    <a:pt x="109870" y="385363"/>
                  </a:lnTo>
                  <a:lnTo>
                    <a:pt x="87721" y="425232"/>
                  </a:lnTo>
                  <a:lnTo>
                    <a:pt x="67858" y="466479"/>
                  </a:lnTo>
                  <a:lnTo>
                    <a:pt x="50366" y="509018"/>
                  </a:lnTo>
                  <a:lnTo>
                    <a:pt x="35332" y="552763"/>
                  </a:lnTo>
                  <a:lnTo>
                    <a:pt x="22840" y="597629"/>
                  </a:lnTo>
                  <a:lnTo>
                    <a:pt x="12975" y="643531"/>
                  </a:lnTo>
                  <a:lnTo>
                    <a:pt x="5823" y="690384"/>
                  </a:lnTo>
                  <a:lnTo>
                    <a:pt x="1470" y="738102"/>
                  </a:lnTo>
                  <a:lnTo>
                    <a:pt x="0" y="786599"/>
                  </a:lnTo>
                  <a:lnTo>
                    <a:pt x="0" y="1267193"/>
                  </a:lnTo>
                  <a:lnTo>
                    <a:pt x="47888" y="1265759"/>
                  </a:lnTo>
                  <a:lnTo>
                    <a:pt x="95019" y="1261513"/>
                  </a:lnTo>
                  <a:lnTo>
                    <a:pt x="141310" y="1254535"/>
                  </a:lnTo>
                  <a:lnTo>
                    <a:pt x="186678" y="1244909"/>
                  </a:lnTo>
                  <a:lnTo>
                    <a:pt x="231042" y="1232716"/>
                  </a:lnTo>
                  <a:lnTo>
                    <a:pt x="274318" y="1218038"/>
                  </a:lnTo>
                  <a:lnTo>
                    <a:pt x="316425" y="1200957"/>
                  </a:lnTo>
                  <a:lnTo>
                    <a:pt x="357280" y="1181555"/>
                  </a:lnTo>
                  <a:lnTo>
                    <a:pt x="396802" y="1159914"/>
                  </a:lnTo>
                  <a:lnTo>
                    <a:pt x="434907" y="1136117"/>
                  </a:lnTo>
                  <a:lnTo>
                    <a:pt x="471513" y="1110244"/>
                  </a:lnTo>
                  <a:lnTo>
                    <a:pt x="506538" y="1082378"/>
                  </a:lnTo>
                  <a:lnTo>
                    <a:pt x="539901" y="1052601"/>
                  </a:lnTo>
                  <a:lnTo>
                    <a:pt x="571518" y="1020995"/>
                  </a:lnTo>
                  <a:lnTo>
                    <a:pt x="601306" y="987641"/>
                  </a:lnTo>
                  <a:lnTo>
                    <a:pt x="629185" y="952623"/>
                  </a:lnTo>
                  <a:lnTo>
                    <a:pt x="655072" y="916021"/>
                  </a:lnTo>
                  <a:lnTo>
                    <a:pt x="678883" y="877918"/>
                  </a:lnTo>
                  <a:lnTo>
                    <a:pt x="700538" y="838396"/>
                  </a:lnTo>
                  <a:lnTo>
                    <a:pt x="719953" y="797536"/>
                  </a:lnTo>
                  <a:lnTo>
                    <a:pt x="737046" y="755421"/>
                  </a:lnTo>
                  <a:lnTo>
                    <a:pt x="751736" y="712133"/>
                  </a:lnTo>
                  <a:lnTo>
                    <a:pt x="763939" y="667754"/>
                  </a:lnTo>
                  <a:lnTo>
                    <a:pt x="773574" y="622365"/>
                  </a:lnTo>
                  <a:lnTo>
                    <a:pt x="780558" y="576048"/>
                  </a:lnTo>
                  <a:lnTo>
                    <a:pt x="784809" y="528887"/>
                  </a:lnTo>
                  <a:lnTo>
                    <a:pt x="786244" y="480961"/>
                  </a:lnTo>
                  <a:lnTo>
                    <a:pt x="786244" y="0"/>
                  </a:lnTo>
                  <a:close/>
                </a:path>
              </a:pathLst>
            </a:custGeom>
            <a:solidFill>
              <a:srgbClr val="006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2000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355" y="0"/>
                  </a:moveTo>
                  <a:lnTo>
                    <a:pt x="0" y="0"/>
                  </a:lnTo>
                  <a:lnTo>
                    <a:pt x="0" y="480961"/>
                  </a:lnTo>
                  <a:lnTo>
                    <a:pt x="1435" y="528887"/>
                  </a:lnTo>
                  <a:lnTo>
                    <a:pt x="5685" y="576048"/>
                  </a:lnTo>
                  <a:lnTo>
                    <a:pt x="12669" y="622365"/>
                  </a:lnTo>
                  <a:lnTo>
                    <a:pt x="22304" y="667754"/>
                  </a:lnTo>
                  <a:lnTo>
                    <a:pt x="34507" y="712133"/>
                  </a:lnTo>
                  <a:lnTo>
                    <a:pt x="49197" y="755421"/>
                  </a:lnTo>
                  <a:lnTo>
                    <a:pt x="66290" y="797536"/>
                  </a:lnTo>
                  <a:lnTo>
                    <a:pt x="85706" y="838396"/>
                  </a:lnTo>
                  <a:lnTo>
                    <a:pt x="107360" y="877918"/>
                  </a:lnTo>
                  <a:lnTo>
                    <a:pt x="131172" y="916021"/>
                  </a:lnTo>
                  <a:lnTo>
                    <a:pt x="157058" y="952623"/>
                  </a:lnTo>
                  <a:lnTo>
                    <a:pt x="184937" y="987641"/>
                  </a:lnTo>
                  <a:lnTo>
                    <a:pt x="214726" y="1020995"/>
                  </a:lnTo>
                  <a:lnTo>
                    <a:pt x="246343" y="1052601"/>
                  </a:lnTo>
                  <a:lnTo>
                    <a:pt x="279705" y="1082378"/>
                  </a:lnTo>
                  <a:lnTo>
                    <a:pt x="314730" y="1110244"/>
                  </a:lnTo>
                  <a:lnTo>
                    <a:pt x="351337" y="1136117"/>
                  </a:lnTo>
                  <a:lnTo>
                    <a:pt x="389442" y="1159914"/>
                  </a:lnTo>
                  <a:lnTo>
                    <a:pt x="428963" y="1181555"/>
                  </a:lnTo>
                  <a:lnTo>
                    <a:pt x="469818" y="1200957"/>
                  </a:lnTo>
                  <a:lnTo>
                    <a:pt x="511925" y="1218038"/>
                  </a:lnTo>
                  <a:lnTo>
                    <a:pt x="555202" y="1232716"/>
                  </a:lnTo>
                  <a:lnTo>
                    <a:pt x="599565" y="1244909"/>
                  </a:lnTo>
                  <a:lnTo>
                    <a:pt x="644933" y="1254535"/>
                  </a:lnTo>
                  <a:lnTo>
                    <a:pt x="691224" y="1261513"/>
                  </a:lnTo>
                  <a:lnTo>
                    <a:pt x="738355" y="1265759"/>
                  </a:lnTo>
                  <a:lnTo>
                    <a:pt x="786244" y="1267193"/>
                  </a:lnTo>
                  <a:lnTo>
                    <a:pt x="786244" y="786599"/>
                  </a:lnTo>
                  <a:lnTo>
                    <a:pt x="784774" y="738102"/>
                  </a:lnTo>
                  <a:lnTo>
                    <a:pt x="780420" y="690384"/>
                  </a:lnTo>
                  <a:lnTo>
                    <a:pt x="773268" y="643531"/>
                  </a:lnTo>
                  <a:lnTo>
                    <a:pt x="763404" y="597629"/>
                  </a:lnTo>
                  <a:lnTo>
                    <a:pt x="750911" y="552763"/>
                  </a:lnTo>
                  <a:lnTo>
                    <a:pt x="735877" y="509018"/>
                  </a:lnTo>
                  <a:lnTo>
                    <a:pt x="718386" y="466479"/>
                  </a:lnTo>
                  <a:lnTo>
                    <a:pt x="698523" y="425232"/>
                  </a:lnTo>
                  <a:lnTo>
                    <a:pt x="676373" y="385363"/>
                  </a:lnTo>
                  <a:lnTo>
                    <a:pt x="652023" y="346955"/>
                  </a:lnTo>
                  <a:lnTo>
                    <a:pt x="625557" y="310095"/>
                  </a:lnTo>
                  <a:lnTo>
                    <a:pt x="597060" y="274868"/>
                  </a:lnTo>
                  <a:lnTo>
                    <a:pt x="566618" y="241359"/>
                  </a:lnTo>
                  <a:lnTo>
                    <a:pt x="534317" y="209654"/>
                  </a:lnTo>
                  <a:lnTo>
                    <a:pt x="500241" y="179837"/>
                  </a:lnTo>
                  <a:lnTo>
                    <a:pt x="464475" y="151995"/>
                  </a:lnTo>
                  <a:lnTo>
                    <a:pt x="427106" y="126212"/>
                  </a:lnTo>
                  <a:lnTo>
                    <a:pt x="388218" y="102573"/>
                  </a:lnTo>
                  <a:lnTo>
                    <a:pt x="347896" y="81165"/>
                  </a:lnTo>
                  <a:lnTo>
                    <a:pt x="306227" y="62071"/>
                  </a:lnTo>
                  <a:lnTo>
                    <a:pt x="263295" y="45378"/>
                  </a:lnTo>
                  <a:lnTo>
                    <a:pt x="219185" y="31171"/>
                  </a:lnTo>
                  <a:lnTo>
                    <a:pt x="173983" y="19535"/>
                  </a:lnTo>
                  <a:lnTo>
                    <a:pt x="127775" y="10555"/>
                  </a:lnTo>
                  <a:lnTo>
                    <a:pt x="80644" y="431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0" y="255421"/>
            <a:ext cx="7611109" cy="56630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lang="ru-RU" spc="-125" dirty="0" smtClean="0"/>
              <a:t> </a:t>
            </a:r>
            <a:endParaRPr spc="-3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3733799" y="255421"/>
            <a:ext cx="3733801" cy="32957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21416" y="2869879"/>
            <a:ext cx="1430020" cy="27635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lang="ru-RU" sz="1700" i="1" spc="-10" dirty="0" smtClean="0">
                <a:latin typeface="Trebuchet MS"/>
                <a:cs typeface="Trebuchet MS"/>
              </a:rPr>
              <a:t> 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855154" y="1565421"/>
            <a:ext cx="4150054" cy="26567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6236581" y="1731758"/>
            <a:ext cx="5029253" cy="28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0603" y="0"/>
            <a:ext cx="3611245" cy="6858000"/>
          </a:xfrm>
          <a:custGeom>
            <a:avLst/>
            <a:gdLst/>
            <a:ahLst/>
            <a:cxnLst/>
            <a:rect l="l" t="t" r="r" b="b"/>
            <a:pathLst>
              <a:path w="3611245" h="6858000">
                <a:moveTo>
                  <a:pt x="3611156" y="0"/>
                </a:moveTo>
                <a:lnTo>
                  <a:pt x="0" y="0"/>
                </a:lnTo>
                <a:lnTo>
                  <a:pt x="48171" y="317"/>
                </a:lnTo>
                <a:lnTo>
                  <a:pt x="96202" y="1257"/>
                </a:lnTo>
                <a:lnTo>
                  <a:pt x="144068" y="2832"/>
                </a:lnTo>
                <a:lnTo>
                  <a:pt x="191782" y="5016"/>
                </a:lnTo>
                <a:lnTo>
                  <a:pt x="239331" y="7810"/>
                </a:lnTo>
                <a:lnTo>
                  <a:pt x="286715" y="11226"/>
                </a:lnTo>
                <a:lnTo>
                  <a:pt x="333921" y="15240"/>
                </a:lnTo>
                <a:lnTo>
                  <a:pt x="380961" y="19862"/>
                </a:lnTo>
                <a:lnTo>
                  <a:pt x="427812" y="25082"/>
                </a:lnTo>
                <a:lnTo>
                  <a:pt x="474484" y="30899"/>
                </a:lnTo>
                <a:lnTo>
                  <a:pt x="520979" y="37312"/>
                </a:lnTo>
                <a:lnTo>
                  <a:pt x="567283" y="44310"/>
                </a:lnTo>
                <a:lnTo>
                  <a:pt x="613384" y="51892"/>
                </a:lnTo>
                <a:lnTo>
                  <a:pt x="659295" y="60045"/>
                </a:lnTo>
                <a:lnTo>
                  <a:pt x="704989" y="68783"/>
                </a:lnTo>
                <a:lnTo>
                  <a:pt x="750493" y="78092"/>
                </a:lnTo>
                <a:lnTo>
                  <a:pt x="795782" y="87972"/>
                </a:lnTo>
                <a:lnTo>
                  <a:pt x="840854" y="98425"/>
                </a:lnTo>
                <a:lnTo>
                  <a:pt x="885710" y="109423"/>
                </a:lnTo>
                <a:lnTo>
                  <a:pt x="930351" y="120980"/>
                </a:lnTo>
                <a:lnTo>
                  <a:pt x="974763" y="133096"/>
                </a:lnTo>
                <a:lnTo>
                  <a:pt x="1018946" y="145757"/>
                </a:lnTo>
                <a:lnTo>
                  <a:pt x="1062888" y="158965"/>
                </a:lnTo>
                <a:lnTo>
                  <a:pt x="1106601" y="172720"/>
                </a:lnTo>
                <a:lnTo>
                  <a:pt x="1150073" y="187007"/>
                </a:lnTo>
                <a:lnTo>
                  <a:pt x="1193304" y="201828"/>
                </a:lnTo>
                <a:lnTo>
                  <a:pt x="1236281" y="217170"/>
                </a:lnTo>
                <a:lnTo>
                  <a:pt x="1279004" y="233045"/>
                </a:lnTo>
                <a:lnTo>
                  <a:pt x="1321473" y="249440"/>
                </a:lnTo>
                <a:lnTo>
                  <a:pt x="1363675" y="266357"/>
                </a:lnTo>
                <a:lnTo>
                  <a:pt x="1405623" y="283781"/>
                </a:lnTo>
                <a:lnTo>
                  <a:pt x="1447292" y="301726"/>
                </a:lnTo>
                <a:lnTo>
                  <a:pt x="1488694" y="320167"/>
                </a:lnTo>
                <a:lnTo>
                  <a:pt x="1529829" y="339115"/>
                </a:lnTo>
                <a:lnTo>
                  <a:pt x="1570672" y="358559"/>
                </a:lnTo>
                <a:lnTo>
                  <a:pt x="1611236" y="378498"/>
                </a:lnTo>
                <a:lnTo>
                  <a:pt x="1651508" y="398932"/>
                </a:lnTo>
                <a:lnTo>
                  <a:pt x="1691500" y="419849"/>
                </a:lnTo>
                <a:lnTo>
                  <a:pt x="1731187" y="441248"/>
                </a:lnTo>
                <a:lnTo>
                  <a:pt x="1770570" y="463118"/>
                </a:lnTo>
                <a:lnTo>
                  <a:pt x="1809661" y="485482"/>
                </a:lnTo>
                <a:lnTo>
                  <a:pt x="1848434" y="508304"/>
                </a:lnTo>
                <a:lnTo>
                  <a:pt x="1886902" y="531596"/>
                </a:lnTo>
                <a:lnTo>
                  <a:pt x="1925053" y="555345"/>
                </a:lnTo>
                <a:lnTo>
                  <a:pt x="1962886" y="579564"/>
                </a:lnTo>
                <a:lnTo>
                  <a:pt x="2000402" y="604227"/>
                </a:lnTo>
                <a:lnTo>
                  <a:pt x="2037575" y="629348"/>
                </a:lnTo>
                <a:lnTo>
                  <a:pt x="2074430" y="654913"/>
                </a:lnTo>
                <a:lnTo>
                  <a:pt x="2110956" y="680923"/>
                </a:lnTo>
                <a:lnTo>
                  <a:pt x="2147125" y="707377"/>
                </a:lnTo>
                <a:lnTo>
                  <a:pt x="2182965" y="734263"/>
                </a:lnTo>
                <a:lnTo>
                  <a:pt x="2218461" y="761593"/>
                </a:lnTo>
                <a:lnTo>
                  <a:pt x="2253602" y="789330"/>
                </a:lnTo>
                <a:lnTo>
                  <a:pt x="2288387" y="817511"/>
                </a:lnTo>
                <a:lnTo>
                  <a:pt x="2322817" y="846099"/>
                </a:lnTo>
                <a:lnTo>
                  <a:pt x="2356878" y="875106"/>
                </a:lnTo>
                <a:lnTo>
                  <a:pt x="2390584" y="904532"/>
                </a:lnTo>
                <a:lnTo>
                  <a:pt x="2423922" y="934364"/>
                </a:lnTo>
                <a:lnTo>
                  <a:pt x="2456878" y="964590"/>
                </a:lnTo>
                <a:lnTo>
                  <a:pt x="2489454" y="995222"/>
                </a:lnTo>
                <a:lnTo>
                  <a:pt x="2521661" y="1026261"/>
                </a:lnTo>
                <a:lnTo>
                  <a:pt x="2553474" y="1057681"/>
                </a:lnTo>
                <a:lnTo>
                  <a:pt x="2584894" y="1089494"/>
                </a:lnTo>
                <a:lnTo>
                  <a:pt x="2615933" y="1121702"/>
                </a:lnTo>
                <a:lnTo>
                  <a:pt x="2646565" y="1154277"/>
                </a:lnTo>
                <a:lnTo>
                  <a:pt x="2676791" y="1187234"/>
                </a:lnTo>
                <a:lnTo>
                  <a:pt x="2706624" y="1220571"/>
                </a:lnTo>
                <a:lnTo>
                  <a:pt x="2736050" y="1254277"/>
                </a:lnTo>
                <a:lnTo>
                  <a:pt x="2765056" y="1288338"/>
                </a:lnTo>
                <a:lnTo>
                  <a:pt x="2793644" y="1322768"/>
                </a:lnTo>
                <a:lnTo>
                  <a:pt x="2821825" y="1357553"/>
                </a:lnTo>
                <a:lnTo>
                  <a:pt x="2849562" y="1392694"/>
                </a:lnTo>
                <a:lnTo>
                  <a:pt x="2876893" y="1428191"/>
                </a:lnTo>
                <a:lnTo>
                  <a:pt x="2903778" y="1464030"/>
                </a:lnTo>
                <a:lnTo>
                  <a:pt x="2930233" y="1500200"/>
                </a:lnTo>
                <a:lnTo>
                  <a:pt x="2956242" y="1536725"/>
                </a:lnTo>
                <a:lnTo>
                  <a:pt x="2981807" y="1573580"/>
                </a:lnTo>
                <a:lnTo>
                  <a:pt x="3006928" y="1610753"/>
                </a:lnTo>
                <a:lnTo>
                  <a:pt x="3031591" y="1648269"/>
                </a:lnTo>
                <a:lnTo>
                  <a:pt x="3055810" y="1686102"/>
                </a:lnTo>
                <a:lnTo>
                  <a:pt x="3079559" y="1724253"/>
                </a:lnTo>
                <a:lnTo>
                  <a:pt x="3102851" y="1762721"/>
                </a:lnTo>
                <a:lnTo>
                  <a:pt x="3125673" y="1801495"/>
                </a:lnTo>
                <a:lnTo>
                  <a:pt x="3148038" y="1840585"/>
                </a:lnTo>
                <a:lnTo>
                  <a:pt x="3169907" y="1879968"/>
                </a:lnTo>
                <a:lnTo>
                  <a:pt x="3191306" y="1919655"/>
                </a:lnTo>
                <a:lnTo>
                  <a:pt x="3212223" y="1959648"/>
                </a:lnTo>
                <a:lnTo>
                  <a:pt x="3232658" y="1999919"/>
                </a:lnTo>
                <a:lnTo>
                  <a:pt x="3252597" y="2040483"/>
                </a:lnTo>
                <a:lnTo>
                  <a:pt x="3272040" y="2081326"/>
                </a:lnTo>
                <a:lnTo>
                  <a:pt x="3290989" y="2122462"/>
                </a:lnTo>
                <a:lnTo>
                  <a:pt x="3309429" y="2163864"/>
                </a:lnTo>
                <a:lnTo>
                  <a:pt x="3327374" y="2205532"/>
                </a:lnTo>
                <a:lnTo>
                  <a:pt x="3344799" y="2247481"/>
                </a:lnTo>
                <a:lnTo>
                  <a:pt x="3361715" y="2289683"/>
                </a:lnTo>
                <a:lnTo>
                  <a:pt x="3378111" y="2332151"/>
                </a:lnTo>
                <a:lnTo>
                  <a:pt x="3393986" y="2374874"/>
                </a:lnTo>
                <a:lnTo>
                  <a:pt x="3409327" y="2417851"/>
                </a:lnTo>
                <a:lnTo>
                  <a:pt x="3424148" y="2461082"/>
                </a:lnTo>
                <a:lnTo>
                  <a:pt x="3438436" y="2504554"/>
                </a:lnTo>
                <a:lnTo>
                  <a:pt x="3452190" y="2548267"/>
                </a:lnTo>
                <a:lnTo>
                  <a:pt x="3465398" y="2592209"/>
                </a:lnTo>
                <a:lnTo>
                  <a:pt x="3478060" y="2636393"/>
                </a:lnTo>
                <a:lnTo>
                  <a:pt x="3490176" y="2680805"/>
                </a:lnTo>
                <a:lnTo>
                  <a:pt x="3501733" y="2725445"/>
                </a:lnTo>
                <a:lnTo>
                  <a:pt x="3512731" y="2770301"/>
                </a:lnTo>
                <a:lnTo>
                  <a:pt x="3523183" y="2815374"/>
                </a:lnTo>
                <a:lnTo>
                  <a:pt x="3533063" y="2860662"/>
                </a:lnTo>
                <a:lnTo>
                  <a:pt x="3542373" y="2906166"/>
                </a:lnTo>
                <a:lnTo>
                  <a:pt x="3551110" y="2951861"/>
                </a:lnTo>
                <a:lnTo>
                  <a:pt x="3559264" y="2997771"/>
                </a:lnTo>
                <a:lnTo>
                  <a:pt x="3566845" y="3043872"/>
                </a:lnTo>
                <a:lnTo>
                  <a:pt x="3573843" y="3090176"/>
                </a:lnTo>
                <a:lnTo>
                  <a:pt x="3580257" y="3136671"/>
                </a:lnTo>
                <a:lnTo>
                  <a:pt x="3586073" y="3183344"/>
                </a:lnTo>
                <a:lnTo>
                  <a:pt x="3591293" y="3230194"/>
                </a:lnTo>
                <a:lnTo>
                  <a:pt x="3595916" y="3277235"/>
                </a:lnTo>
                <a:lnTo>
                  <a:pt x="3599929" y="3324441"/>
                </a:lnTo>
                <a:lnTo>
                  <a:pt x="3603345" y="3371824"/>
                </a:lnTo>
                <a:lnTo>
                  <a:pt x="3606139" y="3419373"/>
                </a:lnTo>
                <a:lnTo>
                  <a:pt x="3606571" y="3429000"/>
                </a:lnTo>
                <a:lnTo>
                  <a:pt x="3606139" y="3438601"/>
                </a:lnTo>
                <a:lnTo>
                  <a:pt x="3603345" y="3486150"/>
                </a:lnTo>
                <a:lnTo>
                  <a:pt x="3599929" y="3533521"/>
                </a:lnTo>
                <a:lnTo>
                  <a:pt x="3595916" y="3580727"/>
                </a:lnTo>
                <a:lnTo>
                  <a:pt x="3591293" y="3627755"/>
                </a:lnTo>
                <a:lnTo>
                  <a:pt x="3586073" y="3674605"/>
                </a:lnTo>
                <a:lnTo>
                  <a:pt x="3580257" y="3721277"/>
                </a:lnTo>
                <a:lnTo>
                  <a:pt x="3573843" y="3767759"/>
                </a:lnTo>
                <a:lnTo>
                  <a:pt x="3566845" y="3814051"/>
                </a:lnTo>
                <a:lnTo>
                  <a:pt x="3559264" y="3860152"/>
                </a:lnTo>
                <a:lnTo>
                  <a:pt x="3551110" y="3906050"/>
                </a:lnTo>
                <a:lnTo>
                  <a:pt x="3542373" y="3951757"/>
                </a:lnTo>
                <a:lnTo>
                  <a:pt x="3533063" y="3997248"/>
                </a:lnTo>
                <a:lnTo>
                  <a:pt x="3523183" y="4042524"/>
                </a:lnTo>
                <a:lnTo>
                  <a:pt x="3512731" y="4087596"/>
                </a:lnTo>
                <a:lnTo>
                  <a:pt x="3501733" y="4132453"/>
                </a:lnTo>
                <a:lnTo>
                  <a:pt x="3490176" y="4177093"/>
                </a:lnTo>
                <a:lnTo>
                  <a:pt x="3478060" y="4221492"/>
                </a:lnTo>
                <a:lnTo>
                  <a:pt x="3465398" y="4265676"/>
                </a:lnTo>
                <a:lnTo>
                  <a:pt x="3452190" y="4309618"/>
                </a:lnTo>
                <a:lnTo>
                  <a:pt x="3438436" y="4353331"/>
                </a:lnTo>
                <a:lnTo>
                  <a:pt x="3424148" y="4396791"/>
                </a:lnTo>
                <a:lnTo>
                  <a:pt x="3409327" y="4440021"/>
                </a:lnTo>
                <a:lnTo>
                  <a:pt x="3393986" y="4482998"/>
                </a:lnTo>
                <a:lnTo>
                  <a:pt x="3378111" y="4525721"/>
                </a:lnTo>
                <a:lnTo>
                  <a:pt x="3361715" y="4568177"/>
                </a:lnTo>
                <a:lnTo>
                  <a:pt x="3344799" y="4610392"/>
                </a:lnTo>
                <a:lnTo>
                  <a:pt x="3327374" y="4652327"/>
                </a:lnTo>
                <a:lnTo>
                  <a:pt x="3309429" y="4693996"/>
                </a:lnTo>
                <a:lnTo>
                  <a:pt x="3290989" y="4735398"/>
                </a:lnTo>
                <a:lnTo>
                  <a:pt x="3272040" y="4776533"/>
                </a:lnTo>
                <a:lnTo>
                  <a:pt x="3252597" y="4817376"/>
                </a:lnTo>
                <a:lnTo>
                  <a:pt x="3232658" y="4857940"/>
                </a:lnTo>
                <a:lnTo>
                  <a:pt x="3212223" y="4898212"/>
                </a:lnTo>
                <a:lnTo>
                  <a:pt x="3191306" y="4938192"/>
                </a:lnTo>
                <a:lnTo>
                  <a:pt x="3169907" y="4977879"/>
                </a:lnTo>
                <a:lnTo>
                  <a:pt x="3148038" y="5017274"/>
                </a:lnTo>
                <a:lnTo>
                  <a:pt x="3125673" y="5056352"/>
                </a:lnTo>
                <a:lnTo>
                  <a:pt x="3102851" y="5095138"/>
                </a:lnTo>
                <a:lnTo>
                  <a:pt x="3079559" y="5133606"/>
                </a:lnTo>
                <a:lnTo>
                  <a:pt x="3055810" y="5171757"/>
                </a:lnTo>
                <a:lnTo>
                  <a:pt x="3031591" y="5209591"/>
                </a:lnTo>
                <a:lnTo>
                  <a:pt x="3006928" y="5247094"/>
                </a:lnTo>
                <a:lnTo>
                  <a:pt x="2981807" y="5284279"/>
                </a:lnTo>
                <a:lnTo>
                  <a:pt x="2956242" y="5321135"/>
                </a:lnTo>
                <a:lnTo>
                  <a:pt x="2930233" y="5357647"/>
                </a:lnTo>
                <a:lnTo>
                  <a:pt x="2903778" y="5393829"/>
                </a:lnTo>
                <a:lnTo>
                  <a:pt x="2876893" y="5429669"/>
                </a:lnTo>
                <a:lnTo>
                  <a:pt x="2849562" y="5465165"/>
                </a:lnTo>
                <a:lnTo>
                  <a:pt x="2821825" y="5500306"/>
                </a:lnTo>
                <a:lnTo>
                  <a:pt x="2793644" y="5535092"/>
                </a:lnTo>
                <a:lnTo>
                  <a:pt x="2765056" y="5569521"/>
                </a:lnTo>
                <a:lnTo>
                  <a:pt x="2736050" y="5603595"/>
                </a:lnTo>
                <a:lnTo>
                  <a:pt x="2706624" y="5637301"/>
                </a:lnTo>
                <a:lnTo>
                  <a:pt x="2676791" y="5670626"/>
                </a:lnTo>
                <a:lnTo>
                  <a:pt x="2646565" y="5703595"/>
                </a:lnTo>
                <a:lnTo>
                  <a:pt x="2615933" y="5736171"/>
                </a:lnTo>
                <a:lnTo>
                  <a:pt x="2584894" y="5768378"/>
                </a:lnTo>
                <a:lnTo>
                  <a:pt x="2553474" y="5800191"/>
                </a:lnTo>
                <a:lnTo>
                  <a:pt x="2521661" y="5831624"/>
                </a:lnTo>
                <a:lnTo>
                  <a:pt x="2489454" y="5862650"/>
                </a:lnTo>
                <a:lnTo>
                  <a:pt x="2456878" y="5893295"/>
                </a:lnTo>
                <a:lnTo>
                  <a:pt x="2423922" y="5923534"/>
                </a:lnTo>
                <a:lnTo>
                  <a:pt x="2390584" y="5953366"/>
                </a:lnTo>
                <a:lnTo>
                  <a:pt x="2356878" y="5982779"/>
                </a:lnTo>
                <a:lnTo>
                  <a:pt x="2322817" y="6011799"/>
                </a:lnTo>
                <a:lnTo>
                  <a:pt x="2288387" y="6040386"/>
                </a:lnTo>
                <a:lnTo>
                  <a:pt x="2253602" y="6068568"/>
                </a:lnTo>
                <a:lnTo>
                  <a:pt x="2218461" y="6096317"/>
                </a:lnTo>
                <a:lnTo>
                  <a:pt x="2182965" y="6123635"/>
                </a:lnTo>
                <a:lnTo>
                  <a:pt x="2147125" y="6150534"/>
                </a:lnTo>
                <a:lnTo>
                  <a:pt x="2110956" y="6176988"/>
                </a:lnTo>
                <a:lnTo>
                  <a:pt x="2074430" y="6202997"/>
                </a:lnTo>
                <a:lnTo>
                  <a:pt x="2037575" y="6228562"/>
                </a:lnTo>
                <a:lnTo>
                  <a:pt x="2000402" y="6253696"/>
                </a:lnTo>
                <a:lnTo>
                  <a:pt x="1962886" y="6278359"/>
                </a:lnTo>
                <a:lnTo>
                  <a:pt x="1925053" y="6302578"/>
                </a:lnTo>
                <a:lnTo>
                  <a:pt x="1886902" y="6326340"/>
                </a:lnTo>
                <a:lnTo>
                  <a:pt x="1848434" y="6349632"/>
                </a:lnTo>
                <a:lnTo>
                  <a:pt x="1809661" y="6372453"/>
                </a:lnTo>
                <a:lnTo>
                  <a:pt x="1770570" y="6394818"/>
                </a:lnTo>
                <a:lnTo>
                  <a:pt x="1731187" y="6416688"/>
                </a:lnTo>
                <a:lnTo>
                  <a:pt x="1691500" y="6438100"/>
                </a:lnTo>
                <a:lnTo>
                  <a:pt x="1651508" y="6459017"/>
                </a:lnTo>
                <a:lnTo>
                  <a:pt x="1611236" y="6479451"/>
                </a:lnTo>
                <a:lnTo>
                  <a:pt x="1570672" y="6499390"/>
                </a:lnTo>
                <a:lnTo>
                  <a:pt x="1529829" y="6518834"/>
                </a:lnTo>
                <a:lnTo>
                  <a:pt x="1488694" y="6537782"/>
                </a:lnTo>
                <a:lnTo>
                  <a:pt x="1447292" y="6556235"/>
                </a:lnTo>
                <a:lnTo>
                  <a:pt x="1405623" y="6574180"/>
                </a:lnTo>
                <a:lnTo>
                  <a:pt x="1363675" y="6591605"/>
                </a:lnTo>
                <a:lnTo>
                  <a:pt x="1321473" y="6608521"/>
                </a:lnTo>
                <a:lnTo>
                  <a:pt x="1279004" y="6624917"/>
                </a:lnTo>
                <a:lnTo>
                  <a:pt x="1236281" y="6640804"/>
                </a:lnTo>
                <a:lnTo>
                  <a:pt x="1193304" y="6656146"/>
                </a:lnTo>
                <a:lnTo>
                  <a:pt x="1150073" y="6670967"/>
                </a:lnTo>
                <a:lnTo>
                  <a:pt x="1106601" y="6685267"/>
                </a:lnTo>
                <a:lnTo>
                  <a:pt x="1062888" y="6699009"/>
                </a:lnTo>
                <a:lnTo>
                  <a:pt x="1018946" y="6712229"/>
                </a:lnTo>
                <a:lnTo>
                  <a:pt x="974763" y="6724891"/>
                </a:lnTo>
                <a:lnTo>
                  <a:pt x="930351" y="6737007"/>
                </a:lnTo>
                <a:lnTo>
                  <a:pt x="885710" y="6748564"/>
                </a:lnTo>
                <a:lnTo>
                  <a:pt x="840854" y="6759575"/>
                </a:lnTo>
                <a:lnTo>
                  <a:pt x="795782" y="6770014"/>
                </a:lnTo>
                <a:lnTo>
                  <a:pt x="750493" y="6779895"/>
                </a:lnTo>
                <a:lnTo>
                  <a:pt x="704989" y="6789217"/>
                </a:lnTo>
                <a:lnTo>
                  <a:pt x="659295" y="6797954"/>
                </a:lnTo>
                <a:lnTo>
                  <a:pt x="613384" y="6806108"/>
                </a:lnTo>
                <a:lnTo>
                  <a:pt x="567283" y="6813702"/>
                </a:lnTo>
                <a:lnTo>
                  <a:pt x="520979" y="6820700"/>
                </a:lnTo>
                <a:lnTo>
                  <a:pt x="474484" y="6827101"/>
                </a:lnTo>
                <a:lnTo>
                  <a:pt x="427812" y="6832930"/>
                </a:lnTo>
                <a:lnTo>
                  <a:pt x="380961" y="6838150"/>
                </a:lnTo>
                <a:lnTo>
                  <a:pt x="333921" y="6842773"/>
                </a:lnTo>
                <a:lnTo>
                  <a:pt x="286715" y="6846786"/>
                </a:lnTo>
                <a:lnTo>
                  <a:pt x="239331" y="6850202"/>
                </a:lnTo>
                <a:lnTo>
                  <a:pt x="191782" y="6852996"/>
                </a:lnTo>
                <a:lnTo>
                  <a:pt x="144068" y="6855180"/>
                </a:lnTo>
                <a:lnTo>
                  <a:pt x="96202" y="6856755"/>
                </a:lnTo>
                <a:lnTo>
                  <a:pt x="48171" y="6857695"/>
                </a:lnTo>
                <a:lnTo>
                  <a:pt x="0" y="6858000"/>
                </a:lnTo>
                <a:lnTo>
                  <a:pt x="3611156" y="6858000"/>
                </a:lnTo>
                <a:lnTo>
                  <a:pt x="3611156" y="3611156"/>
                </a:lnTo>
                <a:lnTo>
                  <a:pt x="3611156" y="3246844"/>
                </a:lnTo>
                <a:lnTo>
                  <a:pt x="3611156" y="0"/>
                </a:lnTo>
                <a:close/>
              </a:path>
            </a:pathLst>
          </a:custGeom>
          <a:solidFill>
            <a:srgbClr val="006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55" y="-355"/>
            <a:ext cx="934085" cy="934085"/>
          </a:xfrm>
          <a:custGeom>
            <a:avLst/>
            <a:gdLst/>
            <a:ahLst/>
            <a:cxnLst/>
            <a:rect l="l" t="t" r="r" b="b"/>
            <a:pathLst>
              <a:path w="934085" h="934085">
                <a:moveTo>
                  <a:pt x="933831" y="0"/>
                </a:moveTo>
                <a:lnTo>
                  <a:pt x="0" y="0"/>
                </a:lnTo>
                <a:lnTo>
                  <a:pt x="0" y="933831"/>
                </a:lnTo>
                <a:lnTo>
                  <a:pt x="48035" y="932615"/>
                </a:lnTo>
                <a:lnTo>
                  <a:pt x="95442" y="929007"/>
                </a:lnTo>
                <a:lnTo>
                  <a:pt x="142161" y="923065"/>
                </a:lnTo>
                <a:lnTo>
                  <a:pt x="188135" y="914849"/>
                </a:lnTo>
                <a:lnTo>
                  <a:pt x="233304" y="904417"/>
                </a:lnTo>
                <a:lnTo>
                  <a:pt x="277610" y="891828"/>
                </a:lnTo>
                <a:lnTo>
                  <a:pt x="320993" y="877141"/>
                </a:lnTo>
                <a:lnTo>
                  <a:pt x="363395" y="860414"/>
                </a:lnTo>
                <a:lnTo>
                  <a:pt x="404757" y="841707"/>
                </a:lnTo>
                <a:lnTo>
                  <a:pt x="445020" y="821077"/>
                </a:lnTo>
                <a:lnTo>
                  <a:pt x="484126" y="798585"/>
                </a:lnTo>
                <a:lnTo>
                  <a:pt x="522016" y="774288"/>
                </a:lnTo>
                <a:lnTo>
                  <a:pt x="558630" y="748246"/>
                </a:lnTo>
                <a:lnTo>
                  <a:pt x="593910" y="720517"/>
                </a:lnTo>
                <a:lnTo>
                  <a:pt x="627798" y="691160"/>
                </a:lnTo>
                <a:lnTo>
                  <a:pt x="660234" y="660234"/>
                </a:lnTo>
                <a:lnTo>
                  <a:pt x="691160" y="627798"/>
                </a:lnTo>
                <a:lnTo>
                  <a:pt x="720517" y="593910"/>
                </a:lnTo>
                <a:lnTo>
                  <a:pt x="748246" y="558630"/>
                </a:lnTo>
                <a:lnTo>
                  <a:pt x="774288" y="522016"/>
                </a:lnTo>
                <a:lnTo>
                  <a:pt x="798585" y="484126"/>
                </a:lnTo>
                <a:lnTo>
                  <a:pt x="821077" y="445020"/>
                </a:lnTo>
                <a:lnTo>
                  <a:pt x="841707" y="404757"/>
                </a:lnTo>
                <a:lnTo>
                  <a:pt x="860414" y="363395"/>
                </a:lnTo>
                <a:lnTo>
                  <a:pt x="877141" y="320993"/>
                </a:lnTo>
                <a:lnTo>
                  <a:pt x="891828" y="277610"/>
                </a:lnTo>
                <a:lnTo>
                  <a:pt x="904417" y="233304"/>
                </a:lnTo>
                <a:lnTo>
                  <a:pt x="914849" y="188135"/>
                </a:lnTo>
                <a:lnTo>
                  <a:pt x="923065" y="142161"/>
                </a:lnTo>
                <a:lnTo>
                  <a:pt x="929007" y="95442"/>
                </a:lnTo>
                <a:lnTo>
                  <a:pt x="932615" y="48035"/>
                </a:lnTo>
                <a:lnTo>
                  <a:pt x="933831" y="0"/>
                </a:lnTo>
                <a:close/>
              </a:path>
            </a:pathLst>
          </a:custGeom>
          <a:solidFill>
            <a:srgbClr val="627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82000" y="5590082"/>
            <a:ext cx="1572260" cy="1267460"/>
            <a:chOff x="8082000" y="5590082"/>
            <a:chExt cx="1572260" cy="1267460"/>
          </a:xfrm>
        </p:grpSpPr>
        <p:sp>
          <p:nvSpPr>
            <p:cNvPr id="5" name="object 5"/>
            <p:cNvSpPr/>
            <p:nvPr/>
          </p:nvSpPr>
          <p:spPr>
            <a:xfrm>
              <a:off x="8867876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786244" y="0"/>
                  </a:moveTo>
                  <a:lnTo>
                    <a:pt x="785888" y="0"/>
                  </a:lnTo>
                  <a:lnTo>
                    <a:pt x="705599" y="4318"/>
                  </a:lnTo>
                  <a:lnTo>
                    <a:pt x="658469" y="10555"/>
                  </a:lnTo>
                  <a:lnTo>
                    <a:pt x="612260" y="19535"/>
                  </a:lnTo>
                  <a:lnTo>
                    <a:pt x="567058" y="31171"/>
                  </a:lnTo>
                  <a:lnTo>
                    <a:pt x="522949" y="45378"/>
                  </a:lnTo>
                  <a:lnTo>
                    <a:pt x="480016" y="62071"/>
                  </a:lnTo>
                  <a:lnTo>
                    <a:pt x="438347" y="81165"/>
                  </a:lnTo>
                  <a:lnTo>
                    <a:pt x="398026" y="102573"/>
                  </a:lnTo>
                  <a:lnTo>
                    <a:pt x="359138" y="126212"/>
                  </a:lnTo>
                  <a:lnTo>
                    <a:pt x="321768" y="151995"/>
                  </a:lnTo>
                  <a:lnTo>
                    <a:pt x="286003" y="179837"/>
                  </a:lnTo>
                  <a:lnTo>
                    <a:pt x="251927" y="209654"/>
                  </a:lnTo>
                  <a:lnTo>
                    <a:pt x="219625" y="241359"/>
                  </a:lnTo>
                  <a:lnTo>
                    <a:pt x="189183" y="274868"/>
                  </a:lnTo>
                  <a:lnTo>
                    <a:pt x="160687" y="310095"/>
                  </a:lnTo>
                  <a:lnTo>
                    <a:pt x="134220" y="346955"/>
                  </a:lnTo>
                  <a:lnTo>
                    <a:pt x="109870" y="385363"/>
                  </a:lnTo>
                  <a:lnTo>
                    <a:pt x="87721" y="425232"/>
                  </a:lnTo>
                  <a:lnTo>
                    <a:pt x="67858" y="466479"/>
                  </a:lnTo>
                  <a:lnTo>
                    <a:pt x="50366" y="509018"/>
                  </a:lnTo>
                  <a:lnTo>
                    <a:pt x="35332" y="552763"/>
                  </a:lnTo>
                  <a:lnTo>
                    <a:pt x="22840" y="597629"/>
                  </a:lnTo>
                  <a:lnTo>
                    <a:pt x="12975" y="643531"/>
                  </a:lnTo>
                  <a:lnTo>
                    <a:pt x="5823" y="690384"/>
                  </a:lnTo>
                  <a:lnTo>
                    <a:pt x="1470" y="738102"/>
                  </a:lnTo>
                  <a:lnTo>
                    <a:pt x="0" y="786599"/>
                  </a:lnTo>
                  <a:lnTo>
                    <a:pt x="0" y="1267193"/>
                  </a:lnTo>
                  <a:lnTo>
                    <a:pt x="47888" y="1265759"/>
                  </a:lnTo>
                  <a:lnTo>
                    <a:pt x="95019" y="1261513"/>
                  </a:lnTo>
                  <a:lnTo>
                    <a:pt x="141310" y="1254535"/>
                  </a:lnTo>
                  <a:lnTo>
                    <a:pt x="186678" y="1244909"/>
                  </a:lnTo>
                  <a:lnTo>
                    <a:pt x="231042" y="1232716"/>
                  </a:lnTo>
                  <a:lnTo>
                    <a:pt x="274318" y="1218038"/>
                  </a:lnTo>
                  <a:lnTo>
                    <a:pt x="316425" y="1200957"/>
                  </a:lnTo>
                  <a:lnTo>
                    <a:pt x="357280" y="1181555"/>
                  </a:lnTo>
                  <a:lnTo>
                    <a:pt x="396802" y="1159914"/>
                  </a:lnTo>
                  <a:lnTo>
                    <a:pt x="434907" y="1136117"/>
                  </a:lnTo>
                  <a:lnTo>
                    <a:pt x="471513" y="1110244"/>
                  </a:lnTo>
                  <a:lnTo>
                    <a:pt x="506538" y="1082378"/>
                  </a:lnTo>
                  <a:lnTo>
                    <a:pt x="539901" y="1052601"/>
                  </a:lnTo>
                  <a:lnTo>
                    <a:pt x="571518" y="1020995"/>
                  </a:lnTo>
                  <a:lnTo>
                    <a:pt x="601306" y="987641"/>
                  </a:lnTo>
                  <a:lnTo>
                    <a:pt x="629185" y="952623"/>
                  </a:lnTo>
                  <a:lnTo>
                    <a:pt x="655072" y="916021"/>
                  </a:lnTo>
                  <a:lnTo>
                    <a:pt x="678883" y="877918"/>
                  </a:lnTo>
                  <a:lnTo>
                    <a:pt x="700538" y="838396"/>
                  </a:lnTo>
                  <a:lnTo>
                    <a:pt x="719953" y="797536"/>
                  </a:lnTo>
                  <a:lnTo>
                    <a:pt x="737046" y="755421"/>
                  </a:lnTo>
                  <a:lnTo>
                    <a:pt x="751736" y="712133"/>
                  </a:lnTo>
                  <a:lnTo>
                    <a:pt x="763939" y="667754"/>
                  </a:lnTo>
                  <a:lnTo>
                    <a:pt x="773574" y="622365"/>
                  </a:lnTo>
                  <a:lnTo>
                    <a:pt x="780558" y="576048"/>
                  </a:lnTo>
                  <a:lnTo>
                    <a:pt x="784809" y="528887"/>
                  </a:lnTo>
                  <a:lnTo>
                    <a:pt x="786244" y="480961"/>
                  </a:lnTo>
                  <a:lnTo>
                    <a:pt x="786244" y="0"/>
                  </a:lnTo>
                  <a:close/>
                </a:path>
              </a:pathLst>
            </a:custGeom>
            <a:solidFill>
              <a:srgbClr val="006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2000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355" y="0"/>
                  </a:moveTo>
                  <a:lnTo>
                    <a:pt x="0" y="0"/>
                  </a:lnTo>
                  <a:lnTo>
                    <a:pt x="0" y="480961"/>
                  </a:lnTo>
                  <a:lnTo>
                    <a:pt x="1435" y="528887"/>
                  </a:lnTo>
                  <a:lnTo>
                    <a:pt x="5685" y="576048"/>
                  </a:lnTo>
                  <a:lnTo>
                    <a:pt x="12669" y="622365"/>
                  </a:lnTo>
                  <a:lnTo>
                    <a:pt x="22304" y="667754"/>
                  </a:lnTo>
                  <a:lnTo>
                    <a:pt x="34507" y="712133"/>
                  </a:lnTo>
                  <a:lnTo>
                    <a:pt x="49197" y="755421"/>
                  </a:lnTo>
                  <a:lnTo>
                    <a:pt x="66290" y="797536"/>
                  </a:lnTo>
                  <a:lnTo>
                    <a:pt x="85706" y="838396"/>
                  </a:lnTo>
                  <a:lnTo>
                    <a:pt x="107360" y="877918"/>
                  </a:lnTo>
                  <a:lnTo>
                    <a:pt x="131172" y="916021"/>
                  </a:lnTo>
                  <a:lnTo>
                    <a:pt x="157058" y="952623"/>
                  </a:lnTo>
                  <a:lnTo>
                    <a:pt x="184937" y="987641"/>
                  </a:lnTo>
                  <a:lnTo>
                    <a:pt x="214726" y="1020995"/>
                  </a:lnTo>
                  <a:lnTo>
                    <a:pt x="246343" y="1052601"/>
                  </a:lnTo>
                  <a:lnTo>
                    <a:pt x="279705" y="1082378"/>
                  </a:lnTo>
                  <a:lnTo>
                    <a:pt x="314730" y="1110244"/>
                  </a:lnTo>
                  <a:lnTo>
                    <a:pt x="351337" y="1136117"/>
                  </a:lnTo>
                  <a:lnTo>
                    <a:pt x="389442" y="1159914"/>
                  </a:lnTo>
                  <a:lnTo>
                    <a:pt x="428963" y="1181555"/>
                  </a:lnTo>
                  <a:lnTo>
                    <a:pt x="469818" y="1200957"/>
                  </a:lnTo>
                  <a:lnTo>
                    <a:pt x="511925" y="1218038"/>
                  </a:lnTo>
                  <a:lnTo>
                    <a:pt x="555202" y="1232716"/>
                  </a:lnTo>
                  <a:lnTo>
                    <a:pt x="599565" y="1244909"/>
                  </a:lnTo>
                  <a:lnTo>
                    <a:pt x="644933" y="1254535"/>
                  </a:lnTo>
                  <a:lnTo>
                    <a:pt x="691224" y="1261513"/>
                  </a:lnTo>
                  <a:lnTo>
                    <a:pt x="738355" y="1265759"/>
                  </a:lnTo>
                  <a:lnTo>
                    <a:pt x="786244" y="1267193"/>
                  </a:lnTo>
                  <a:lnTo>
                    <a:pt x="786244" y="786599"/>
                  </a:lnTo>
                  <a:lnTo>
                    <a:pt x="784774" y="738102"/>
                  </a:lnTo>
                  <a:lnTo>
                    <a:pt x="780420" y="690384"/>
                  </a:lnTo>
                  <a:lnTo>
                    <a:pt x="773268" y="643531"/>
                  </a:lnTo>
                  <a:lnTo>
                    <a:pt x="763404" y="597629"/>
                  </a:lnTo>
                  <a:lnTo>
                    <a:pt x="750911" y="552763"/>
                  </a:lnTo>
                  <a:lnTo>
                    <a:pt x="735877" y="509018"/>
                  </a:lnTo>
                  <a:lnTo>
                    <a:pt x="718386" y="466479"/>
                  </a:lnTo>
                  <a:lnTo>
                    <a:pt x="698523" y="425232"/>
                  </a:lnTo>
                  <a:lnTo>
                    <a:pt x="676373" y="385363"/>
                  </a:lnTo>
                  <a:lnTo>
                    <a:pt x="652023" y="346955"/>
                  </a:lnTo>
                  <a:lnTo>
                    <a:pt x="625557" y="310095"/>
                  </a:lnTo>
                  <a:lnTo>
                    <a:pt x="597060" y="274868"/>
                  </a:lnTo>
                  <a:lnTo>
                    <a:pt x="566618" y="241359"/>
                  </a:lnTo>
                  <a:lnTo>
                    <a:pt x="534317" y="209654"/>
                  </a:lnTo>
                  <a:lnTo>
                    <a:pt x="500241" y="179837"/>
                  </a:lnTo>
                  <a:lnTo>
                    <a:pt x="464475" y="151995"/>
                  </a:lnTo>
                  <a:lnTo>
                    <a:pt x="427106" y="126212"/>
                  </a:lnTo>
                  <a:lnTo>
                    <a:pt x="388218" y="102573"/>
                  </a:lnTo>
                  <a:lnTo>
                    <a:pt x="347896" y="81165"/>
                  </a:lnTo>
                  <a:lnTo>
                    <a:pt x="306227" y="62071"/>
                  </a:lnTo>
                  <a:lnTo>
                    <a:pt x="263295" y="45378"/>
                  </a:lnTo>
                  <a:lnTo>
                    <a:pt x="219185" y="31171"/>
                  </a:lnTo>
                  <a:lnTo>
                    <a:pt x="173983" y="19535"/>
                  </a:lnTo>
                  <a:lnTo>
                    <a:pt x="127775" y="10555"/>
                  </a:lnTo>
                  <a:lnTo>
                    <a:pt x="80644" y="431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6225" y="747255"/>
            <a:ext cx="7611109" cy="56630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lang="ru-RU" spc="-125" dirty="0" smtClean="0"/>
              <a:t>БИЗИБОРД № 3 «НАСЕКОМЫЕ»</a:t>
            </a:r>
            <a:endParaRPr spc="-3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246225" y="2022373"/>
            <a:ext cx="5274309" cy="32957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lang="ru-RU" dirty="0" smtClean="0"/>
              <a:t> 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0721416" y="2869879"/>
            <a:ext cx="1430020" cy="27635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lang="ru-RU" sz="1700" i="1" spc="-10" dirty="0" smtClean="0">
                <a:latin typeface="Trebuchet MS"/>
                <a:cs typeface="Trebuchet MS"/>
              </a:rPr>
              <a:t> 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3557"/>
            <a:ext cx="3388340" cy="25926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438"/>
            <a:ext cx="4589655" cy="2846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30" y="2438399"/>
            <a:ext cx="5477312" cy="26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9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0603" y="0"/>
            <a:ext cx="3611245" cy="6858000"/>
          </a:xfrm>
          <a:custGeom>
            <a:avLst/>
            <a:gdLst/>
            <a:ahLst/>
            <a:cxnLst/>
            <a:rect l="l" t="t" r="r" b="b"/>
            <a:pathLst>
              <a:path w="3611245" h="6858000">
                <a:moveTo>
                  <a:pt x="3611156" y="0"/>
                </a:moveTo>
                <a:lnTo>
                  <a:pt x="0" y="0"/>
                </a:lnTo>
                <a:lnTo>
                  <a:pt x="48171" y="317"/>
                </a:lnTo>
                <a:lnTo>
                  <a:pt x="96202" y="1257"/>
                </a:lnTo>
                <a:lnTo>
                  <a:pt x="144068" y="2832"/>
                </a:lnTo>
                <a:lnTo>
                  <a:pt x="191782" y="5016"/>
                </a:lnTo>
                <a:lnTo>
                  <a:pt x="239331" y="7810"/>
                </a:lnTo>
                <a:lnTo>
                  <a:pt x="286715" y="11226"/>
                </a:lnTo>
                <a:lnTo>
                  <a:pt x="333921" y="15240"/>
                </a:lnTo>
                <a:lnTo>
                  <a:pt x="380961" y="19862"/>
                </a:lnTo>
                <a:lnTo>
                  <a:pt x="427812" y="25082"/>
                </a:lnTo>
                <a:lnTo>
                  <a:pt x="474484" y="30899"/>
                </a:lnTo>
                <a:lnTo>
                  <a:pt x="520979" y="37312"/>
                </a:lnTo>
                <a:lnTo>
                  <a:pt x="567283" y="44310"/>
                </a:lnTo>
                <a:lnTo>
                  <a:pt x="613384" y="51892"/>
                </a:lnTo>
                <a:lnTo>
                  <a:pt x="659295" y="60045"/>
                </a:lnTo>
                <a:lnTo>
                  <a:pt x="704989" y="68783"/>
                </a:lnTo>
                <a:lnTo>
                  <a:pt x="750493" y="78092"/>
                </a:lnTo>
                <a:lnTo>
                  <a:pt x="795782" y="87972"/>
                </a:lnTo>
                <a:lnTo>
                  <a:pt x="840854" y="98425"/>
                </a:lnTo>
                <a:lnTo>
                  <a:pt x="885710" y="109423"/>
                </a:lnTo>
                <a:lnTo>
                  <a:pt x="930351" y="120980"/>
                </a:lnTo>
                <a:lnTo>
                  <a:pt x="974763" y="133096"/>
                </a:lnTo>
                <a:lnTo>
                  <a:pt x="1018946" y="145757"/>
                </a:lnTo>
                <a:lnTo>
                  <a:pt x="1062888" y="158965"/>
                </a:lnTo>
                <a:lnTo>
                  <a:pt x="1106601" y="172720"/>
                </a:lnTo>
                <a:lnTo>
                  <a:pt x="1150073" y="187007"/>
                </a:lnTo>
                <a:lnTo>
                  <a:pt x="1193304" y="201828"/>
                </a:lnTo>
                <a:lnTo>
                  <a:pt x="1236281" y="217170"/>
                </a:lnTo>
                <a:lnTo>
                  <a:pt x="1279004" y="233045"/>
                </a:lnTo>
                <a:lnTo>
                  <a:pt x="1321473" y="249440"/>
                </a:lnTo>
                <a:lnTo>
                  <a:pt x="1363675" y="266357"/>
                </a:lnTo>
                <a:lnTo>
                  <a:pt x="1405623" y="283781"/>
                </a:lnTo>
                <a:lnTo>
                  <a:pt x="1447292" y="301726"/>
                </a:lnTo>
                <a:lnTo>
                  <a:pt x="1488694" y="320167"/>
                </a:lnTo>
                <a:lnTo>
                  <a:pt x="1529829" y="339115"/>
                </a:lnTo>
                <a:lnTo>
                  <a:pt x="1570672" y="358559"/>
                </a:lnTo>
                <a:lnTo>
                  <a:pt x="1611236" y="378498"/>
                </a:lnTo>
                <a:lnTo>
                  <a:pt x="1651508" y="398932"/>
                </a:lnTo>
                <a:lnTo>
                  <a:pt x="1691500" y="419849"/>
                </a:lnTo>
                <a:lnTo>
                  <a:pt x="1731187" y="441248"/>
                </a:lnTo>
                <a:lnTo>
                  <a:pt x="1770570" y="463118"/>
                </a:lnTo>
                <a:lnTo>
                  <a:pt x="1809661" y="485482"/>
                </a:lnTo>
                <a:lnTo>
                  <a:pt x="1848434" y="508304"/>
                </a:lnTo>
                <a:lnTo>
                  <a:pt x="1886902" y="531596"/>
                </a:lnTo>
                <a:lnTo>
                  <a:pt x="1925053" y="555345"/>
                </a:lnTo>
                <a:lnTo>
                  <a:pt x="1962886" y="579564"/>
                </a:lnTo>
                <a:lnTo>
                  <a:pt x="2000402" y="604227"/>
                </a:lnTo>
                <a:lnTo>
                  <a:pt x="2037575" y="629348"/>
                </a:lnTo>
                <a:lnTo>
                  <a:pt x="2074430" y="654913"/>
                </a:lnTo>
                <a:lnTo>
                  <a:pt x="2110956" y="680923"/>
                </a:lnTo>
                <a:lnTo>
                  <a:pt x="2147125" y="707377"/>
                </a:lnTo>
                <a:lnTo>
                  <a:pt x="2182965" y="734263"/>
                </a:lnTo>
                <a:lnTo>
                  <a:pt x="2218461" y="761593"/>
                </a:lnTo>
                <a:lnTo>
                  <a:pt x="2253602" y="789330"/>
                </a:lnTo>
                <a:lnTo>
                  <a:pt x="2288387" y="817511"/>
                </a:lnTo>
                <a:lnTo>
                  <a:pt x="2322817" y="846099"/>
                </a:lnTo>
                <a:lnTo>
                  <a:pt x="2356878" y="875106"/>
                </a:lnTo>
                <a:lnTo>
                  <a:pt x="2390584" y="904532"/>
                </a:lnTo>
                <a:lnTo>
                  <a:pt x="2423922" y="934364"/>
                </a:lnTo>
                <a:lnTo>
                  <a:pt x="2456878" y="964590"/>
                </a:lnTo>
                <a:lnTo>
                  <a:pt x="2489454" y="995222"/>
                </a:lnTo>
                <a:lnTo>
                  <a:pt x="2521661" y="1026261"/>
                </a:lnTo>
                <a:lnTo>
                  <a:pt x="2553474" y="1057681"/>
                </a:lnTo>
                <a:lnTo>
                  <a:pt x="2584894" y="1089494"/>
                </a:lnTo>
                <a:lnTo>
                  <a:pt x="2615933" y="1121702"/>
                </a:lnTo>
                <a:lnTo>
                  <a:pt x="2646565" y="1154277"/>
                </a:lnTo>
                <a:lnTo>
                  <a:pt x="2676791" y="1187234"/>
                </a:lnTo>
                <a:lnTo>
                  <a:pt x="2706624" y="1220571"/>
                </a:lnTo>
                <a:lnTo>
                  <a:pt x="2736050" y="1254277"/>
                </a:lnTo>
                <a:lnTo>
                  <a:pt x="2765056" y="1288338"/>
                </a:lnTo>
                <a:lnTo>
                  <a:pt x="2793644" y="1322768"/>
                </a:lnTo>
                <a:lnTo>
                  <a:pt x="2821825" y="1357553"/>
                </a:lnTo>
                <a:lnTo>
                  <a:pt x="2849562" y="1392694"/>
                </a:lnTo>
                <a:lnTo>
                  <a:pt x="2876893" y="1428191"/>
                </a:lnTo>
                <a:lnTo>
                  <a:pt x="2903778" y="1464030"/>
                </a:lnTo>
                <a:lnTo>
                  <a:pt x="2930233" y="1500200"/>
                </a:lnTo>
                <a:lnTo>
                  <a:pt x="2956242" y="1536725"/>
                </a:lnTo>
                <a:lnTo>
                  <a:pt x="2981807" y="1573580"/>
                </a:lnTo>
                <a:lnTo>
                  <a:pt x="3006928" y="1610753"/>
                </a:lnTo>
                <a:lnTo>
                  <a:pt x="3031591" y="1648269"/>
                </a:lnTo>
                <a:lnTo>
                  <a:pt x="3055810" y="1686102"/>
                </a:lnTo>
                <a:lnTo>
                  <a:pt x="3079559" y="1724253"/>
                </a:lnTo>
                <a:lnTo>
                  <a:pt x="3102851" y="1762721"/>
                </a:lnTo>
                <a:lnTo>
                  <a:pt x="3125673" y="1801495"/>
                </a:lnTo>
                <a:lnTo>
                  <a:pt x="3148038" y="1840585"/>
                </a:lnTo>
                <a:lnTo>
                  <a:pt x="3169907" y="1879968"/>
                </a:lnTo>
                <a:lnTo>
                  <a:pt x="3191306" y="1919655"/>
                </a:lnTo>
                <a:lnTo>
                  <a:pt x="3212223" y="1959648"/>
                </a:lnTo>
                <a:lnTo>
                  <a:pt x="3232658" y="1999919"/>
                </a:lnTo>
                <a:lnTo>
                  <a:pt x="3252597" y="2040483"/>
                </a:lnTo>
                <a:lnTo>
                  <a:pt x="3272040" y="2081326"/>
                </a:lnTo>
                <a:lnTo>
                  <a:pt x="3290989" y="2122462"/>
                </a:lnTo>
                <a:lnTo>
                  <a:pt x="3309429" y="2163864"/>
                </a:lnTo>
                <a:lnTo>
                  <a:pt x="3327374" y="2205532"/>
                </a:lnTo>
                <a:lnTo>
                  <a:pt x="3344799" y="2247481"/>
                </a:lnTo>
                <a:lnTo>
                  <a:pt x="3361715" y="2289683"/>
                </a:lnTo>
                <a:lnTo>
                  <a:pt x="3378111" y="2332151"/>
                </a:lnTo>
                <a:lnTo>
                  <a:pt x="3393986" y="2374874"/>
                </a:lnTo>
                <a:lnTo>
                  <a:pt x="3409327" y="2417851"/>
                </a:lnTo>
                <a:lnTo>
                  <a:pt x="3424148" y="2461082"/>
                </a:lnTo>
                <a:lnTo>
                  <a:pt x="3438436" y="2504554"/>
                </a:lnTo>
                <a:lnTo>
                  <a:pt x="3452190" y="2548267"/>
                </a:lnTo>
                <a:lnTo>
                  <a:pt x="3465398" y="2592209"/>
                </a:lnTo>
                <a:lnTo>
                  <a:pt x="3478060" y="2636393"/>
                </a:lnTo>
                <a:lnTo>
                  <a:pt x="3490176" y="2680805"/>
                </a:lnTo>
                <a:lnTo>
                  <a:pt x="3501733" y="2725445"/>
                </a:lnTo>
                <a:lnTo>
                  <a:pt x="3512731" y="2770301"/>
                </a:lnTo>
                <a:lnTo>
                  <a:pt x="3523183" y="2815374"/>
                </a:lnTo>
                <a:lnTo>
                  <a:pt x="3533063" y="2860662"/>
                </a:lnTo>
                <a:lnTo>
                  <a:pt x="3542373" y="2906166"/>
                </a:lnTo>
                <a:lnTo>
                  <a:pt x="3551110" y="2951861"/>
                </a:lnTo>
                <a:lnTo>
                  <a:pt x="3559264" y="2997771"/>
                </a:lnTo>
                <a:lnTo>
                  <a:pt x="3566845" y="3043872"/>
                </a:lnTo>
                <a:lnTo>
                  <a:pt x="3573843" y="3090176"/>
                </a:lnTo>
                <a:lnTo>
                  <a:pt x="3580257" y="3136671"/>
                </a:lnTo>
                <a:lnTo>
                  <a:pt x="3586073" y="3183344"/>
                </a:lnTo>
                <a:lnTo>
                  <a:pt x="3591293" y="3230194"/>
                </a:lnTo>
                <a:lnTo>
                  <a:pt x="3595916" y="3277235"/>
                </a:lnTo>
                <a:lnTo>
                  <a:pt x="3599929" y="3324441"/>
                </a:lnTo>
                <a:lnTo>
                  <a:pt x="3603345" y="3371824"/>
                </a:lnTo>
                <a:lnTo>
                  <a:pt x="3606139" y="3419373"/>
                </a:lnTo>
                <a:lnTo>
                  <a:pt x="3606571" y="3429000"/>
                </a:lnTo>
                <a:lnTo>
                  <a:pt x="3606139" y="3438601"/>
                </a:lnTo>
                <a:lnTo>
                  <a:pt x="3603345" y="3486150"/>
                </a:lnTo>
                <a:lnTo>
                  <a:pt x="3599929" y="3533521"/>
                </a:lnTo>
                <a:lnTo>
                  <a:pt x="3595916" y="3580727"/>
                </a:lnTo>
                <a:lnTo>
                  <a:pt x="3591293" y="3627755"/>
                </a:lnTo>
                <a:lnTo>
                  <a:pt x="3586073" y="3674605"/>
                </a:lnTo>
                <a:lnTo>
                  <a:pt x="3580257" y="3721277"/>
                </a:lnTo>
                <a:lnTo>
                  <a:pt x="3573843" y="3767759"/>
                </a:lnTo>
                <a:lnTo>
                  <a:pt x="3566845" y="3814051"/>
                </a:lnTo>
                <a:lnTo>
                  <a:pt x="3559264" y="3860152"/>
                </a:lnTo>
                <a:lnTo>
                  <a:pt x="3551110" y="3906050"/>
                </a:lnTo>
                <a:lnTo>
                  <a:pt x="3542373" y="3951757"/>
                </a:lnTo>
                <a:lnTo>
                  <a:pt x="3533063" y="3997248"/>
                </a:lnTo>
                <a:lnTo>
                  <a:pt x="3523183" y="4042524"/>
                </a:lnTo>
                <a:lnTo>
                  <a:pt x="3512731" y="4087596"/>
                </a:lnTo>
                <a:lnTo>
                  <a:pt x="3501733" y="4132453"/>
                </a:lnTo>
                <a:lnTo>
                  <a:pt x="3490176" y="4177093"/>
                </a:lnTo>
                <a:lnTo>
                  <a:pt x="3478060" y="4221492"/>
                </a:lnTo>
                <a:lnTo>
                  <a:pt x="3465398" y="4265676"/>
                </a:lnTo>
                <a:lnTo>
                  <a:pt x="3452190" y="4309618"/>
                </a:lnTo>
                <a:lnTo>
                  <a:pt x="3438436" y="4353331"/>
                </a:lnTo>
                <a:lnTo>
                  <a:pt x="3424148" y="4396791"/>
                </a:lnTo>
                <a:lnTo>
                  <a:pt x="3409327" y="4440021"/>
                </a:lnTo>
                <a:lnTo>
                  <a:pt x="3393986" y="4482998"/>
                </a:lnTo>
                <a:lnTo>
                  <a:pt x="3378111" y="4525721"/>
                </a:lnTo>
                <a:lnTo>
                  <a:pt x="3361715" y="4568177"/>
                </a:lnTo>
                <a:lnTo>
                  <a:pt x="3344799" y="4610392"/>
                </a:lnTo>
                <a:lnTo>
                  <a:pt x="3327374" y="4652327"/>
                </a:lnTo>
                <a:lnTo>
                  <a:pt x="3309429" y="4693996"/>
                </a:lnTo>
                <a:lnTo>
                  <a:pt x="3290989" y="4735398"/>
                </a:lnTo>
                <a:lnTo>
                  <a:pt x="3272040" y="4776533"/>
                </a:lnTo>
                <a:lnTo>
                  <a:pt x="3252597" y="4817376"/>
                </a:lnTo>
                <a:lnTo>
                  <a:pt x="3232658" y="4857940"/>
                </a:lnTo>
                <a:lnTo>
                  <a:pt x="3212223" y="4898212"/>
                </a:lnTo>
                <a:lnTo>
                  <a:pt x="3191306" y="4938192"/>
                </a:lnTo>
                <a:lnTo>
                  <a:pt x="3169907" y="4977879"/>
                </a:lnTo>
                <a:lnTo>
                  <a:pt x="3148038" y="5017274"/>
                </a:lnTo>
                <a:lnTo>
                  <a:pt x="3125673" y="5056352"/>
                </a:lnTo>
                <a:lnTo>
                  <a:pt x="3102851" y="5095138"/>
                </a:lnTo>
                <a:lnTo>
                  <a:pt x="3079559" y="5133606"/>
                </a:lnTo>
                <a:lnTo>
                  <a:pt x="3055810" y="5171757"/>
                </a:lnTo>
                <a:lnTo>
                  <a:pt x="3031591" y="5209591"/>
                </a:lnTo>
                <a:lnTo>
                  <a:pt x="3006928" y="5247094"/>
                </a:lnTo>
                <a:lnTo>
                  <a:pt x="2981807" y="5284279"/>
                </a:lnTo>
                <a:lnTo>
                  <a:pt x="2956242" y="5321135"/>
                </a:lnTo>
                <a:lnTo>
                  <a:pt x="2930233" y="5357647"/>
                </a:lnTo>
                <a:lnTo>
                  <a:pt x="2903778" y="5393829"/>
                </a:lnTo>
                <a:lnTo>
                  <a:pt x="2876893" y="5429669"/>
                </a:lnTo>
                <a:lnTo>
                  <a:pt x="2849562" y="5465165"/>
                </a:lnTo>
                <a:lnTo>
                  <a:pt x="2821825" y="5500306"/>
                </a:lnTo>
                <a:lnTo>
                  <a:pt x="2793644" y="5535092"/>
                </a:lnTo>
                <a:lnTo>
                  <a:pt x="2765056" y="5569521"/>
                </a:lnTo>
                <a:lnTo>
                  <a:pt x="2736050" y="5603595"/>
                </a:lnTo>
                <a:lnTo>
                  <a:pt x="2706624" y="5637301"/>
                </a:lnTo>
                <a:lnTo>
                  <a:pt x="2676791" y="5670626"/>
                </a:lnTo>
                <a:lnTo>
                  <a:pt x="2646565" y="5703595"/>
                </a:lnTo>
                <a:lnTo>
                  <a:pt x="2615933" y="5736171"/>
                </a:lnTo>
                <a:lnTo>
                  <a:pt x="2584894" y="5768378"/>
                </a:lnTo>
                <a:lnTo>
                  <a:pt x="2553474" y="5800191"/>
                </a:lnTo>
                <a:lnTo>
                  <a:pt x="2521661" y="5831624"/>
                </a:lnTo>
                <a:lnTo>
                  <a:pt x="2489454" y="5862650"/>
                </a:lnTo>
                <a:lnTo>
                  <a:pt x="2456878" y="5893295"/>
                </a:lnTo>
                <a:lnTo>
                  <a:pt x="2423922" y="5923534"/>
                </a:lnTo>
                <a:lnTo>
                  <a:pt x="2390584" y="5953366"/>
                </a:lnTo>
                <a:lnTo>
                  <a:pt x="2356878" y="5982779"/>
                </a:lnTo>
                <a:lnTo>
                  <a:pt x="2322817" y="6011799"/>
                </a:lnTo>
                <a:lnTo>
                  <a:pt x="2288387" y="6040386"/>
                </a:lnTo>
                <a:lnTo>
                  <a:pt x="2253602" y="6068568"/>
                </a:lnTo>
                <a:lnTo>
                  <a:pt x="2218461" y="6096317"/>
                </a:lnTo>
                <a:lnTo>
                  <a:pt x="2182965" y="6123635"/>
                </a:lnTo>
                <a:lnTo>
                  <a:pt x="2147125" y="6150534"/>
                </a:lnTo>
                <a:lnTo>
                  <a:pt x="2110956" y="6176988"/>
                </a:lnTo>
                <a:lnTo>
                  <a:pt x="2074430" y="6202997"/>
                </a:lnTo>
                <a:lnTo>
                  <a:pt x="2037575" y="6228562"/>
                </a:lnTo>
                <a:lnTo>
                  <a:pt x="2000402" y="6253696"/>
                </a:lnTo>
                <a:lnTo>
                  <a:pt x="1962886" y="6278359"/>
                </a:lnTo>
                <a:lnTo>
                  <a:pt x="1925053" y="6302578"/>
                </a:lnTo>
                <a:lnTo>
                  <a:pt x="1886902" y="6326340"/>
                </a:lnTo>
                <a:lnTo>
                  <a:pt x="1848434" y="6349632"/>
                </a:lnTo>
                <a:lnTo>
                  <a:pt x="1809661" y="6372453"/>
                </a:lnTo>
                <a:lnTo>
                  <a:pt x="1770570" y="6394818"/>
                </a:lnTo>
                <a:lnTo>
                  <a:pt x="1731187" y="6416688"/>
                </a:lnTo>
                <a:lnTo>
                  <a:pt x="1691500" y="6438100"/>
                </a:lnTo>
                <a:lnTo>
                  <a:pt x="1651508" y="6459017"/>
                </a:lnTo>
                <a:lnTo>
                  <a:pt x="1611236" y="6479451"/>
                </a:lnTo>
                <a:lnTo>
                  <a:pt x="1570672" y="6499390"/>
                </a:lnTo>
                <a:lnTo>
                  <a:pt x="1529829" y="6518834"/>
                </a:lnTo>
                <a:lnTo>
                  <a:pt x="1488694" y="6537782"/>
                </a:lnTo>
                <a:lnTo>
                  <a:pt x="1447292" y="6556235"/>
                </a:lnTo>
                <a:lnTo>
                  <a:pt x="1405623" y="6574180"/>
                </a:lnTo>
                <a:lnTo>
                  <a:pt x="1363675" y="6591605"/>
                </a:lnTo>
                <a:lnTo>
                  <a:pt x="1321473" y="6608521"/>
                </a:lnTo>
                <a:lnTo>
                  <a:pt x="1279004" y="6624917"/>
                </a:lnTo>
                <a:lnTo>
                  <a:pt x="1236281" y="6640804"/>
                </a:lnTo>
                <a:lnTo>
                  <a:pt x="1193304" y="6656146"/>
                </a:lnTo>
                <a:lnTo>
                  <a:pt x="1150073" y="6670967"/>
                </a:lnTo>
                <a:lnTo>
                  <a:pt x="1106601" y="6685267"/>
                </a:lnTo>
                <a:lnTo>
                  <a:pt x="1062888" y="6699009"/>
                </a:lnTo>
                <a:lnTo>
                  <a:pt x="1018946" y="6712229"/>
                </a:lnTo>
                <a:lnTo>
                  <a:pt x="974763" y="6724891"/>
                </a:lnTo>
                <a:lnTo>
                  <a:pt x="930351" y="6737007"/>
                </a:lnTo>
                <a:lnTo>
                  <a:pt x="885710" y="6748564"/>
                </a:lnTo>
                <a:lnTo>
                  <a:pt x="840854" y="6759575"/>
                </a:lnTo>
                <a:lnTo>
                  <a:pt x="795782" y="6770014"/>
                </a:lnTo>
                <a:lnTo>
                  <a:pt x="750493" y="6779895"/>
                </a:lnTo>
                <a:lnTo>
                  <a:pt x="704989" y="6789217"/>
                </a:lnTo>
                <a:lnTo>
                  <a:pt x="659295" y="6797954"/>
                </a:lnTo>
                <a:lnTo>
                  <a:pt x="613384" y="6806108"/>
                </a:lnTo>
                <a:lnTo>
                  <a:pt x="567283" y="6813702"/>
                </a:lnTo>
                <a:lnTo>
                  <a:pt x="520979" y="6820700"/>
                </a:lnTo>
                <a:lnTo>
                  <a:pt x="474484" y="6827101"/>
                </a:lnTo>
                <a:lnTo>
                  <a:pt x="427812" y="6832930"/>
                </a:lnTo>
                <a:lnTo>
                  <a:pt x="380961" y="6838150"/>
                </a:lnTo>
                <a:lnTo>
                  <a:pt x="333921" y="6842773"/>
                </a:lnTo>
                <a:lnTo>
                  <a:pt x="286715" y="6846786"/>
                </a:lnTo>
                <a:lnTo>
                  <a:pt x="239331" y="6850202"/>
                </a:lnTo>
                <a:lnTo>
                  <a:pt x="191782" y="6852996"/>
                </a:lnTo>
                <a:lnTo>
                  <a:pt x="144068" y="6855180"/>
                </a:lnTo>
                <a:lnTo>
                  <a:pt x="96202" y="6856755"/>
                </a:lnTo>
                <a:lnTo>
                  <a:pt x="48171" y="6857695"/>
                </a:lnTo>
                <a:lnTo>
                  <a:pt x="0" y="6858000"/>
                </a:lnTo>
                <a:lnTo>
                  <a:pt x="3611156" y="6858000"/>
                </a:lnTo>
                <a:lnTo>
                  <a:pt x="3611156" y="3611156"/>
                </a:lnTo>
                <a:lnTo>
                  <a:pt x="3611156" y="3246844"/>
                </a:lnTo>
                <a:lnTo>
                  <a:pt x="3611156" y="0"/>
                </a:lnTo>
                <a:close/>
              </a:path>
            </a:pathLst>
          </a:custGeom>
          <a:solidFill>
            <a:srgbClr val="006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55" y="-355"/>
            <a:ext cx="934085" cy="934085"/>
          </a:xfrm>
          <a:custGeom>
            <a:avLst/>
            <a:gdLst/>
            <a:ahLst/>
            <a:cxnLst/>
            <a:rect l="l" t="t" r="r" b="b"/>
            <a:pathLst>
              <a:path w="934085" h="934085">
                <a:moveTo>
                  <a:pt x="933831" y="0"/>
                </a:moveTo>
                <a:lnTo>
                  <a:pt x="0" y="0"/>
                </a:lnTo>
                <a:lnTo>
                  <a:pt x="0" y="933831"/>
                </a:lnTo>
                <a:lnTo>
                  <a:pt x="48035" y="932615"/>
                </a:lnTo>
                <a:lnTo>
                  <a:pt x="95442" y="929007"/>
                </a:lnTo>
                <a:lnTo>
                  <a:pt x="142161" y="923065"/>
                </a:lnTo>
                <a:lnTo>
                  <a:pt x="188135" y="914849"/>
                </a:lnTo>
                <a:lnTo>
                  <a:pt x="233304" y="904417"/>
                </a:lnTo>
                <a:lnTo>
                  <a:pt x="277610" y="891828"/>
                </a:lnTo>
                <a:lnTo>
                  <a:pt x="320993" y="877141"/>
                </a:lnTo>
                <a:lnTo>
                  <a:pt x="363395" y="860414"/>
                </a:lnTo>
                <a:lnTo>
                  <a:pt x="404757" y="841707"/>
                </a:lnTo>
                <a:lnTo>
                  <a:pt x="445020" y="821077"/>
                </a:lnTo>
                <a:lnTo>
                  <a:pt x="484126" y="798585"/>
                </a:lnTo>
                <a:lnTo>
                  <a:pt x="522016" y="774288"/>
                </a:lnTo>
                <a:lnTo>
                  <a:pt x="558630" y="748246"/>
                </a:lnTo>
                <a:lnTo>
                  <a:pt x="593910" y="720517"/>
                </a:lnTo>
                <a:lnTo>
                  <a:pt x="627798" y="691160"/>
                </a:lnTo>
                <a:lnTo>
                  <a:pt x="660234" y="660234"/>
                </a:lnTo>
                <a:lnTo>
                  <a:pt x="691160" y="627798"/>
                </a:lnTo>
                <a:lnTo>
                  <a:pt x="720517" y="593910"/>
                </a:lnTo>
                <a:lnTo>
                  <a:pt x="748246" y="558630"/>
                </a:lnTo>
                <a:lnTo>
                  <a:pt x="774288" y="522016"/>
                </a:lnTo>
                <a:lnTo>
                  <a:pt x="798585" y="484126"/>
                </a:lnTo>
                <a:lnTo>
                  <a:pt x="821077" y="445020"/>
                </a:lnTo>
                <a:lnTo>
                  <a:pt x="841707" y="404757"/>
                </a:lnTo>
                <a:lnTo>
                  <a:pt x="860414" y="363395"/>
                </a:lnTo>
                <a:lnTo>
                  <a:pt x="877141" y="320993"/>
                </a:lnTo>
                <a:lnTo>
                  <a:pt x="891828" y="277610"/>
                </a:lnTo>
                <a:lnTo>
                  <a:pt x="904417" y="233304"/>
                </a:lnTo>
                <a:lnTo>
                  <a:pt x="914849" y="188135"/>
                </a:lnTo>
                <a:lnTo>
                  <a:pt x="923065" y="142161"/>
                </a:lnTo>
                <a:lnTo>
                  <a:pt x="929007" y="95442"/>
                </a:lnTo>
                <a:lnTo>
                  <a:pt x="932615" y="48035"/>
                </a:lnTo>
                <a:lnTo>
                  <a:pt x="933831" y="0"/>
                </a:lnTo>
                <a:close/>
              </a:path>
            </a:pathLst>
          </a:custGeom>
          <a:solidFill>
            <a:srgbClr val="627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82000" y="5590082"/>
            <a:ext cx="1572260" cy="1267460"/>
            <a:chOff x="8082000" y="5590082"/>
            <a:chExt cx="1572260" cy="1267460"/>
          </a:xfrm>
        </p:grpSpPr>
        <p:sp>
          <p:nvSpPr>
            <p:cNvPr id="5" name="object 5"/>
            <p:cNvSpPr/>
            <p:nvPr/>
          </p:nvSpPr>
          <p:spPr>
            <a:xfrm>
              <a:off x="8867876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786244" y="0"/>
                  </a:moveTo>
                  <a:lnTo>
                    <a:pt x="785888" y="0"/>
                  </a:lnTo>
                  <a:lnTo>
                    <a:pt x="705599" y="4318"/>
                  </a:lnTo>
                  <a:lnTo>
                    <a:pt x="658469" y="10555"/>
                  </a:lnTo>
                  <a:lnTo>
                    <a:pt x="612260" y="19535"/>
                  </a:lnTo>
                  <a:lnTo>
                    <a:pt x="567058" y="31171"/>
                  </a:lnTo>
                  <a:lnTo>
                    <a:pt x="522949" y="45378"/>
                  </a:lnTo>
                  <a:lnTo>
                    <a:pt x="480016" y="62071"/>
                  </a:lnTo>
                  <a:lnTo>
                    <a:pt x="438347" y="81165"/>
                  </a:lnTo>
                  <a:lnTo>
                    <a:pt x="398026" y="102573"/>
                  </a:lnTo>
                  <a:lnTo>
                    <a:pt x="359138" y="126212"/>
                  </a:lnTo>
                  <a:lnTo>
                    <a:pt x="321768" y="151995"/>
                  </a:lnTo>
                  <a:lnTo>
                    <a:pt x="286003" y="179837"/>
                  </a:lnTo>
                  <a:lnTo>
                    <a:pt x="251927" y="209654"/>
                  </a:lnTo>
                  <a:lnTo>
                    <a:pt x="219625" y="241359"/>
                  </a:lnTo>
                  <a:lnTo>
                    <a:pt x="189183" y="274868"/>
                  </a:lnTo>
                  <a:lnTo>
                    <a:pt x="160687" y="310095"/>
                  </a:lnTo>
                  <a:lnTo>
                    <a:pt x="134220" y="346955"/>
                  </a:lnTo>
                  <a:lnTo>
                    <a:pt x="109870" y="385363"/>
                  </a:lnTo>
                  <a:lnTo>
                    <a:pt x="87721" y="425232"/>
                  </a:lnTo>
                  <a:lnTo>
                    <a:pt x="67858" y="466479"/>
                  </a:lnTo>
                  <a:lnTo>
                    <a:pt x="50366" y="509018"/>
                  </a:lnTo>
                  <a:lnTo>
                    <a:pt x="35332" y="552763"/>
                  </a:lnTo>
                  <a:lnTo>
                    <a:pt x="22840" y="597629"/>
                  </a:lnTo>
                  <a:lnTo>
                    <a:pt x="12975" y="643531"/>
                  </a:lnTo>
                  <a:lnTo>
                    <a:pt x="5823" y="690384"/>
                  </a:lnTo>
                  <a:lnTo>
                    <a:pt x="1470" y="738102"/>
                  </a:lnTo>
                  <a:lnTo>
                    <a:pt x="0" y="786599"/>
                  </a:lnTo>
                  <a:lnTo>
                    <a:pt x="0" y="1267193"/>
                  </a:lnTo>
                  <a:lnTo>
                    <a:pt x="47888" y="1265759"/>
                  </a:lnTo>
                  <a:lnTo>
                    <a:pt x="95019" y="1261513"/>
                  </a:lnTo>
                  <a:lnTo>
                    <a:pt x="141310" y="1254535"/>
                  </a:lnTo>
                  <a:lnTo>
                    <a:pt x="186678" y="1244909"/>
                  </a:lnTo>
                  <a:lnTo>
                    <a:pt x="231042" y="1232716"/>
                  </a:lnTo>
                  <a:lnTo>
                    <a:pt x="274318" y="1218038"/>
                  </a:lnTo>
                  <a:lnTo>
                    <a:pt x="316425" y="1200957"/>
                  </a:lnTo>
                  <a:lnTo>
                    <a:pt x="357280" y="1181555"/>
                  </a:lnTo>
                  <a:lnTo>
                    <a:pt x="396802" y="1159914"/>
                  </a:lnTo>
                  <a:lnTo>
                    <a:pt x="434907" y="1136117"/>
                  </a:lnTo>
                  <a:lnTo>
                    <a:pt x="471513" y="1110244"/>
                  </a:lnTo>
                  <a:lnTo>
                    <a:pt x="506538" y="1082378"/>
                  </a:lnTo>
                  <a:lnTo>
                    <a:pt x="539901" y="1052601"/>
                  </a:lnTo>
                  <a:lnTo>
                    <a:pt x="571518" y="1020995"/>
                  </a:lnTo>
                  <a:lnTo>
                    <a:pt x="601306" y="987641"/>
                  </a:lnTo>
                  <a:lnTo>
                    <a:pt x="629185" y="952623"/>
                  </a:lnTo>
                  <a:lnTo>
                    <a:pt x="655072" y="916021"/>
                  </a:lnTo>
                  <a:lnTo>
                    <a:pt x="678883" y="877918"/>
                  </a:lnTo>
                  <a:lnTo>
                    <a:pt x="700538" y="838396"/>
                  </a:lnTo>
                  <a:lnTo>
                    <a:pt x="719953" y="797536"/>
                  </a:lnTo>
                  <a:lnTo>
                    <a:pt x="737046" y="755421"/>
                  </a:lnTo>
                  <a:lnTo>
                    <a:pt x="751736" y="712133"/>
                  </a:lnTo>
                  <a:lnTo>
                    <a:pt x="763939" y="667754"/>
                  </a:lnTo>
                  <a:lnTo>
                    <a:pt x="773574" y="622365"/>
                  </a:lnTo>
                  <a:lnTo>
                    <a:pt x="780558" y="576048"/>
                  </a:lnTo>
                  <a:lnTo>
                    <a:pt x="784809" y="528887"/>
                  </a:lnTo>
                  <a:lnTo>
                    <a:pt x="786244" y="480961"/>
                  </a:lnTo>
                  <a:lnTo>
                    <a:pt x="786244" y="0"/>
                  </a:lnTo>
                  <a:close/>
                </a:path>
              </a:pathLst>
            </a:custGeom>
            <a:solidFill>
              <a:srgbClr val="006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2000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355" y="0"/>
                  </a:moveTo>
                  <a:lnTo>
                    <a:pt x="0" y="0"/>
                  </a:lnTo>
                  <a:lnTo>
                    <a:pt x="0" y="480961"/>
                  </a:lnTo>
                  <a:lnTo>
                    <a:pt x="1435" y="528887"/>
                  </a:lnTo>
                  <a:lnTo>
                    <a:pt x="5685" y="576048"/>
                  </a:lnTo>
                  <a:lnTo>
                    <a:pt x="12669" y="622365"/>
                  </a:lnTo>
                  <a:lnTo>
                    <a:pt x="22304" y="667754"/>
                  </a:lnTo>
                  <a:lnTo>
                    <a:pt x="34507" y="712133"/>
                  </a:lnTo>
                  <a:lnTo>
                    <a:pt x="49197" y="755421"/>
                  </a:lnTo>
                  <a:lnTo>
                    <a:pt x="66290" y="797536"/>
                  </a:lnTo>
                  <a:lnTo>
                    <a:pt x="85706" y="838396"/>
                  </a:lnTo>
                  <a:lnTo>
                    <a:pt x="107360" y="877918"/>
                  </a:lnTo>
                  <a:lnTo>
                    <a:pt x="131172" y="916021"/>
                  </a:lnTo>
                  <a:lnTo>
                    <a:pt x="157058" y="952623"/>
                  </a:lnTo>
                  <a:lnTo>
                    <a:pt x="184937" y="987641"/>
                  </a:lnTo>
                  <a:lnTo>
                    <a:pt x="214726" y="1020995"/>
                  </a:lnTo>
                  <a:lnTo>
                    <a:pt x="246343" y="1052601"/>
                  </a:lnTo>
                  <a:lnTo>
                    <a:pt x="279705" y="1082378"/>
                  </a:lnTo>
                  <a:lnTo>
                    <a:pt x="314730" y="1110244"/>
                  </a:lnTo>
                  <a:lnTo>
                    <a:pt x="351337" y="1136117"/>
                  </a:lnTo>
                  <a:lnTo>
                    <a:pt x="389442" y="1159914"/>
                  </a:lnTo>
                  <a:lnTo>
                    <a:pt x="428963" y="1181555"/>
                  </a:lnTo>
                  <a:lnTo>
                    <a:pt x="469818" y="1200957"/>
                  </a:lnTo>
                  <a:lnTo>
                    <a:pt x="511925" y="1218038"/>
                  </a:lnTo>
                  <a:lnTo>
                    <a:pt x="555202" y="1232716"/>
                  </a:lnTo>
                  <a:lnTo>
                    <a:pt x="599565" y="1244909"/>
                  </a:lnTo>
                  <a:lnTo>
                    <a:pt x="644933" y="1254535"/>
                  </a:lnTo>
                  <a:lnTo>
                    <a:pt x="691224" y="1261513"/>
                  </a:lnTo>
                  <a:lnTo>
                    <a:pt x="738355" y="1265759"/>
                  </a:lnTo>
                  <a:lnTo>
                    <a:pt x="786244" y="1267193"/>
                  </a:lnTo>
                  <a:lnTo>
                    <a:pt x="786244" y="786599"/>
                  </a:lnTo>
                  <a:lnTo>
                    <a:pt x="784774" y="738102"/>
                  </a:lnTo>
                  <a:lnTo>
                    <a:pt x="780420" y="690384"/>
                  </a:lnTo>
                  <a:lnTo>
                    <a:pt x="773268" y="643531"/>
                  </a:lnTo>
                  <a:lnTo>
                    <a:pt x="763404" y="597629"/>
                  </a:lnTo>
                  <a:lnTo>
                    <a:pt x="750911" y="552763"/>
                  </a:lnTo>
                  <a:lnTo>
                    <a:pt x="735877" y="509018"/>
                  </a:lnTo>
                  <a:lnTo>
                    <a:pt x="718386" y="466479"/>
                  </a:lnTo>
                  <a:lnTo>
                    <a:pt x="698523" y="425232"/>
                  </a:lnTo>
                  <a:lnTo>
                    <a:pt x="676373" y="385363"/>
                  </a:lnTo>
                  <a:lnTo>
                    <a:pt x="652023" y="346955"/>
                  </a:lnTo>
                  <a:lnTo>
                    <a:pt x="625557" y="310095"/>
                  </a:lnTo>
                  <a:lnTo>
                    <a:pt x="597060" y="274868"/>
                  </a:lnTo>
                  <a:lnTo>
                    <a:pt x="566618" y="241359"/>
                  </a:lnTo>
                  <a:lnTo>
                    <a:pt x="534317" y="209654"/>
                  </a:lnTo>
                  <a:lnTo>
                    <a:pt x="500241" y="179837"/>
                  </a:lnTo>
                  <a:lnTo>
                    <a:pt x="464475" y="151995"/>
                  </a:lnTo>
                  <a:lnTo>
                    <a:pt x="427106" y="126212"/>
                  </a:lnTo>
                  <a:lnTo>
                    <a:pt x="388218" y="102573"/>
                  </a:lnTo>
                  <a:lnTo>
                    <a:pt x="347896" y="81165"/>
                  </a:lnTo>
                  <a:lnTo>
                    <a:pt x="306227" y="62071"/>
                  </a:lnTo>
                  <a:lnTo>
                    <a:pt x="263295" y="45378"/>
                  </a:lnTo>
                  <a:lnTo>
                    <a:pt x="219185" y="31171"/>
                  </a:lnTo>
                  <a:lnTo>
                    <a:pt x="173983" y="19535"/>
                  </a:lnTo>
                  <a:lnTo>
                    <a:pt x="127775" y="10555"/>
                  </a:lnTo>
                  <a:lnTo>
                    <a:pt x="80644" y="431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95600" y="747255"/>
            <a:ext cx="5961734" cy="418576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lang="ru-RU" sz="24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246225" y="2022373"/>
            <a:ext cx="5274309" cy="32957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lang="ru-RU" dirty="0" smtClean="0"/>
              <a:t> 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0721416" y="2869879"/>
            <a:ext cx="1430020" cy="27635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lang="ru-RU" sz="1700" i="1" spc="-10" dirty="0" smtClean="0">
                <a:latin typeface="Trebuchet MS"/>
                <a:cs typeface="Trebuchet MS"/>
              </a:rPr>
              <a:t> 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1287393" y="458343"/>
            <a:ext cx="3619125" cy="27782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44" y="2032801"/>
            <a:ext cx="3307711" cy="21216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2" y="4267200"/>
            <a:ext cx="443660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0603" y="0"/>
            <a:ext cx="3611245" cy="6858000"/>
          </a:xfrm>
          <a:custGeom>
            <a:avLst/>
            <a:gdLst/>
            <a:ahLst/>
            <a:cxnLst/>
            <a:rect l="l" t="t" r="r" b="b"/>
            <a:pathLst>
              <a:path w="3611245" h="6858000">
                <a:moveTo>
                  <a:pt x="3611156" y="0"/>
                </a:moveTo>
                <a:lnTo>
                  <a:pt x="0" y="0"/>
                </a:lnTo>
                <a:lnTo>
                  <a:pt x="48171" y="317"/>
                </a:lnTo>
                <a:lnTo>
                  <a:pt x="96202" y="1257"/>
                </a:lnTo>
                <a:lnTo>
                  <a:pt x="144068" y="2832"/>
                </a:lnTo>
                <a:lnTo>
                  <a:pt x="191782" y="5016"/>
                </a:lnTo>
                <a:lnTo>
                  <a:pt x="239331" y="7810"/>
                </a:lnTo>
                <a:lnTo>
                  <a:pt x="286715" y="11226"/>
                </a:lnTo>
                <a:lnTo>
                  <a:pt x="333921" y="15240"/>
                </a:lnTo>
                <a:lnTo>
                  <a:pt x="380961" y="19862"/>
                </a:lnTo>
                <a:lnTo>
                  <a:pt x="427812" y="25082"/>
                </a:lnTo>
                <a:lnTo>
                  <a:pt x="474484" y="30899"/>
                </a:lnTo>
                <a:lnTo>
                  <a:pt x="520979" y="37312"/>
                </a:lnTo>
                <a:lnTo>
                  <a:pt x="567283" y="44310"/>
                </a:lnTo>
                <a:lnTo>
                  <a:pt x="613384" y="51892"/>
                </a:lnTo>
                <a:lnTo>
                  <a:pt x="659295" y="60045"/>
                </a:lnTo>
                <a:lnTo>
                  <a:pt x="704989" y="68783"/>
                </a:lnTo>
                <a:lnTo>
                  <a:pt x="750493" y="78092"/>
                </a:lnTo>
                <a:lnTo>
                  <a:pt x="795782" y="87972"/>
                </a:lnTo>
                <a:lnTo>
                  <a:pt x="840854" y="98425"/>
                </a:lnTo>
                <a:lnTo>
                  <a:pt x="885710" y="109423"/>
                </a:lnTo>
                <a:lnTo>
                  <a:pt x="930351" y="120980"/>
                </a:lnTo>
                <a:lnTo>
                  <a:pt x="974763" y="133096"/>
                </a:lnTo>
                <a:lnTo>
                  <a:pt x="1018946" y="145757"/>
                </a:lnTo>
                <a:lnTo>
                  <a:pt x="1062888" y="158965"/>
                </a:lnTo>
                <a:lnTo>
                  <a:pt x="1106601" y="172720"/>
                </a:lnTo>
                <a:lnTo>
                  <a:pt x="1150073" y="187007"/>
                </a:lnTo>
                <a:lnTo>
                  <a:pt x="1193304" y="201828"/>
                </a:lnTo>
                <a:lnTo>
                  <a:pt x="1236281" y="217170"/>
                </a:lnTo>
                <a:lnTo>
                  <a:pt x="1279004" y="233045"/>
                </a:lnTo>
                <a:lnTo>
                  <a:pt x="1321473" y="249440"/>
                </a:lnTo>
                <a:lnTo>
                  <a:pt x="1363675" y="266357"/>
                </a:lnTo>
                <a:lnTo>
                  <a:pt x="1405623" y="283781"/>
                </a:lnTo>
                <a:lnTo>
                  <a:pt x="1447292" y="301726"/>
                </a:lnTo>
                <a:lnTo>
                  <a:pt x="1488694" y="320167"/>
                </a:lnTo>
                <a:lnTo>
                  <a:pt x="1529829" y="339115"/>
                </a:lnTo>
                <a:lnTo>
                  <a:pt x="1570672" y="358559"/>
                </a:lnTo>
                <a:lnTo>
                  <a:pt x="1611236" y="378498"/>
                </a:lnTo>
                <a:lnTo>
                  <a:pt x="1651508" y="398932"/>
                </a:lnTo>
                <a:lnTo>
                  <a:pt x="1691500" y="419849"/>
                </a:lnTo>
                <a:lnTo>
                  <a:pt x="1731187" y="441248"/>
                </a:lnTo>
                <a:lnTo>
                  <a:pt x="1770570" y="463118"/>
                </a:lnTo>
                <a:lnTo>
                  <a:pt x="1809661" y="485482"/>
                </a:lnTo>
                <a:lnTo>
                  <a:pt x="1848434" y="508304"/>
                </a:lnTo>
                <a:lnTo>
                  <a:pt x="1886902" y="531596"/>
                </a:lnTo>
                <a:lnTo>
                  <a:pt x="1925053" y="555345"/>
                </a:lnTo>
                <a:lnTo>
                  <a:pt x="1962886" y="579564"/>
                </a:lnTo>
                <a:lnTo>
                  <a:pt x="2000402" y="604227"/>
                </a:lnTo>
                <a:lnTo>
                  <a:pt x="2037575" y="629348"/>
                </a:lnTo>
                <a:lnTo>
                  <a:pt x="2074430" y="654913"/>
                </a:lnTo>
                <a:lnTo>
                  <a:pt x="2110956" y="680923"/>
                </a:lnTo>
                <a:lnTo>
                  <a:pt x="2147125" y="707377"/>
                </a:lnTo>
                <a:lnTo>
                  <a:pt x="2182965" y="734263"/>
                </a:lnTo>
                <a:lnTo>
                  <a:pt x="2218461" y="761593"/>
                </a:lnTo>
                <a:lnTo>
                  <a:pt x="2253602" y="789330"/>
                </a:lnTo>
                <a:lnTo>
                  <a:pt x="2288387" y="817511"/>
                </a:lnTo>
                <a:lnTo>
                  <a:pt x="2322817" y="846099"/>
                </a:lnTo>
                <a:lnTo>
                  <a:pt x="2356878" y="875106"/>
                </a:lnTo>
                <a:lnTo>
                  <a:pt x="2390584" y="904532"/>
                </a:lnTo>
                <a:lnTo>
                  <a:pt x="2423922" y="934364"/>
                </a:lnTo>
                <a:lnTo>
                  <a:pt x="2456878" y="964590"/>
                </a:lnTo>
                <a:lnTo>
                  <a:pt x="2489454" y="995222"/>
                </a:lnTo>
                <a:lnTo>
                  <a:pt x="2521661" y="1026261"/>
                </a:lnTo>
                <a:lnTo>
                  <a:pt x="2553474" y="1057681"/>
                </a:lnTo>
                <a:lnTo>
                  <a:pt x="2584894" y="1089494"/>
                </a:lnTo>
                <a:lnTo>
                  <a:pt x="2615933" y="1121702"/>
                </a:lnTo>
                <a:lnTo>
                  <a:pt x="2646565" y="1154277"/>
                </a:lnTo>
                <a:lnTo>
                  <a:pt x="2676791" y="1187234"/>
                </a:lnTo>
                <a:lnTo>
                  <a:pt x="2706624" y="1220571"/>
                </a:lnTo>
                <a:lnTo>
                  <a:pt x="2736050" y="1254277"/>
                </a:lnTo>
                <a:lnTo>
                  <a:pt x="2765056" y="1288338"/>
                </a:lnTo>
                <a:lnTo>
                  <a:pt x="2793644" y="1322768"/>
                </a:lnTo>
                <a:lnTo>
                  <a:pt x="2821825" y="1357553"/>
                </a:lnTo>
                <a:lnTo>
                  <a:pt x="2849562" y="1392694"/>
                </a:lnTo>
                <a:lnTo>
                  <a:pt x="2876893" y="1428191"/>
                </a:lnTo>
                <a:lnTo>
                  <a:pt x="2903778" y="1464030"/>
                </a:lnTo>
                <a:lnTo>
                  <a:pt x="2930233" y="1500200"/>
                </a:lnTo>
                <a:lnTo>
                  <a:pt x="2956242" y="1536725"/>
                </a:lnTo>
                <a:lnTo>
                  <a:pt x="2981807" y="1573580"/>
                </a:lnTo>
                <a:lnTo>
                  <a:pt x="3006928" y="1610753"/>
                </a:lnTo>
                <a:lnTo>
                  <a:pt x="3031591" y="1648269"/>
                </a:lnTo>
                <a:lnTo>
                  <a:pt x="3055810" y="1686102"/>
                </a:lnTo>
                <a:lnTo>
                  <a:pt x="3079559" y="1724253"/>
                </a:lnTo>
                <a:lnTo>
                  <a:pt x="3102851" y="1762721"/>
                </a:lnTo>
                <a:lnTo>
                  <a:pt x="3125673" y="1801495"/>
                </a:lnTo>
                <a:lnTo>
                  <a:pt x="3148038" y="1840585"/>
                </a:lnTo>
                <a:lnTo>
                  <a:pt x="3169907" y="1879968"/>
                </a:lnTo>
                <a:lnTo>
                  <a:pt x="3191306" y="1919655"/>
                </a:lnTo>
                <a:lnTo>
                  <a:pt x="3212223" y="1959648"/>
                </a:lnTo>
                <a:lnTo>
                  <a:pt x="3232658" y="1999919"/>
                </a:lnTo>
                <a:lnTo>
                  <a:pt x="3252597" y="2040483"/>
                </a:lnTo>
                <a:lnTo>
                  <a:pt x="3272040" y="2081326"/>
                </a:lnTo>
                <a:lnTo>
                  <a:pt x="3290989" y="2122462"/>
                </a:lnTo>
                <a:lnTo>
                  <a:pt x="3309429" y="2163864"/>
                </a:lnTo>
                <a:lnTo>
                  <a:pt x="3327374" y="2205532"/>
                </a:lnTo>
                <a:lnTo>
                  <a:pt x="3344799" y="2247481"/>
                </a:lnTo>
                <a:lnTo>
                  <a:pt x="3361715" y="2289683"/>
                </a:lnTo>
                <a:lnTo>
                  <a:pt x="3378111" y="2332151"/>
                </a:lnTo>
                <a:lnTo>
                  <a:pt x="3393986" y="2374874"/>
                </a:lnTo>
                <a:lnTo>
                  <a:pt x="3409327" y="2417851"/>
                </a:lnTo>
                <a:lnTo>
                  <a:pt x="3424148" y="2461082"/>
                </a:lnTo>
                <a:lnTo>
                  <a:pt x="3438436" y="2504554"/>
                </a:lnTo>
                <a:lnTo>
                  <a:pt x="3452190" y="2548267"/>
                </a:lnTo>
                <a:lnTo>
                  <a:pt x="3465398" y="2592209"/>
                </a:lnTo>
                <a:lnTo>
                  <a:pt x="3478060" y="2636393"/>
                </a:lnTo>
                <a:lnTo>
                  <a:pt x="3490176" y="2680805"/>
                </a:lnTo>
                <a:lnTo>
                  <a:pt x="3501733" y="2725445"/>
                </a:lnTo>
                <a:lnTo>
                  <a:pt x="3512731" y="2770301"/>
                </a:lnTo>
                <a:lnTo>
                  <a:pt x="3523183" y="2815374"/>
                </a:lnTo>
                <a:lnTo>
                  <a:pt x="3533063" y="2860662"/>
                </a:lnTo>
                <a:lnTo>
                  <a:pt x="3542373" y="2906166"/>
                </a:lnTo>
                <a:lnTo>
                  <a:pt x="3551110" y="2951861"/>
                </a:lnTo>
                <a:lnTo>
                  <a:pt x="3559264" y="2997771"/>
                </a:lnTo>
                <a:lnTo>
                  <a:pt x="3566845" y="3043872"/>
                </a:lnTo>
                <a:lnTo>
                  <a:pt x="3573843" y="3090176"/>
                </a:lnTo>
                <a:lnTo>
                  <a:pt x="3580257" y="3136671"/>
                </a:lnTo>
                <a:lnTo>
                  <a:pt x="3586073" y="3183344"/>
                </a:lnTo>
                <a:lnTo>
                  <a:pt x="3591293" y="3230194"/>
                </a:lnTo>
                <a:lnTo>
                  <a:pt x="3595916" y="3277235"/>
                </a:lnTo>
                <a:lnTo>
                  <a:pt x="3599929" y="3324441"/>
                </a:lnTo>
                <a:lnTo>
                  <a:pt x="3603345" y="3371824"/>
                </a:lnTo>
                <a:lnTo>
                  <a:pt x="3606139" y="3419373"/>
                </a:lnTo>
                <a:lnTo>
                  <a:pt x="3606571" y="3429000"/>
                </a:lnTo>
                <a:lnTo>
                  <a:pt x="3606139" y="3438601"/>
                </a:lnTo>
                <a:lnTo>
                  <a:pt x="3603345" y="3486150"/>
                </a:lnTo>
                <a:lnTo>
                  <a:pt x="3599929" y="3533521"/>
                </a:lnTo>
                <a:lnTo>
                  <a:pt x="3595916" y="3580727"/>
                </a:lnTo>
                <a:lnTo>
                  <a:pt x="3591293" y="3627755"/>
                </a:lnTo>
                <a:lnTo>
                  <a:pt x="3586073" y="3674605"/>
                </a:lnTo>
                <a:lnTo>
                  <a:pt x="3580257" y="3721277"/>
                </a:lnTo>
                <a:lnTo>
                  <a:pt x="3573843" y="3767759"/>
                </a:lnTo>
                <a:lnTo>
                  <a:pt x="3566845" y="3814051"/>
                </a:lnTo>
                <a:lnTo>
                  <a:pt x="3559264" y="3860152"/>
                </a:lnTo>
                <a:lnTo>
                  <a:pt x="3551110" y="3906050"/>
                </a:lnTo>
                <a:lnTo>
                  <a:pt x="3542373" y="3951757"/>
                </a:lnTo>
                <a:lnTo>
                  <a:pt x="3533063" y="3997248"/>
                </a:lnTo>
                <a:lnTo>
                  <a:pt x="3523183" y="4042524"/>
                </a:lnTo>
                <a:lnTo>
                  <a:pt x="3512731" y="4087596"/>
                </a:lnTo>
                <a:lnTo>
                  <a:pt x="3501733" y="4132453"/>
                </a:lnTo>
                <a:lnTo>
                  <a:pt x="3490176" y="4177093"/>
                </a:lnTo>
                <a:lnTo>
                  <a:pt x="3478060" y="4221492"/>
                </a:lnTo>
                <a:lnTo>
                  <a:pt x="3465398" y="4265676"/>
                </a:lnTo>
                <a:lnTo>
                  <a:pt x="3452190" y="4309618"/>
                </a:lnTo>
                <a:lnTo>
                  <a:pt x="3438436" y="4353331"/>
                </a:lnTo>
                <a:lnTo>
                  <a:pt x="3424148" y="4396791"/>
                </a:lnTo>
                <a:lnTo>
                  <a:pt x="3409327" y="4440021"/>
                </a:lnTo>
                <a:lnTo>
                  <a:pt x="3393986" y="4482998"/>
                </a:lnTo>
                <a:lnTo>
                  <a:pt x="3378111" y="4525721"/>
                </a:lnTo>
                <a:lnTo>
                  <a:pt x="3361715" y="4568177"/>
                </a:lnTo>
                <a:lnTo>
                  <a:pt x="3344799" y="4610392"/>
                </a:lnTo>
                <a:lnTo>
                  <a:pt x="3327374" y="4652327"/>
                </a:lnTo>
                <a:lnTo>
                  <a:pt x="3309429" y="4693996"/>
                </a:lnTo>
                <a:lnTo>
                  <a:pt x="3290989" y="4735398"/>
                </a:lnTo>
                <a:lnTo>
                  <a:pt x="3272040" y="4776533"/>
                </a:lnTo>
                <a:lnTo>
                  <a:pt x="3252597" y="4817376"/>
                </a:lnTo>
                <a:lnTo>
                  <a:pt x="3232658" y="4857940"/>
                </a:lnTo>
                <a:lnTo>
                  <a:pt x="3212223" y="4898212"/>
                </a:lnTo>
                <a:lnTo>
                  <a:pt x="3191306" y="4938192"/>
                </a:lnTo>
                <a:lnTo>
                  <a:pt x="3169907" y="4977879"/>
                </a:lnTo>
                <a:lnTo>
                  <a:pt x="3148038" y="5017274"/>
                </a:lnTo>
                <a:lnTo>
                  <a:pt x="3125673" y="5056352"/>
                </a:lnTo>
                <a:lnTo>
                  <a:pt x="3102851" y="5095138"/>
                </a:lnTo>
                <a:lnTo>
                  <a:pt x="3079559" y="5133606"/>
                </a:lnTo>
                <a:lnTo>
                  <a:pt x="3055810" y="5171757"/>
                </a:lnTo>
                <a:lnTo>
                  <a:pt x="3031591" y="5209591"/>
                </a:lnTo>
                <a:lnTo>
                  <a:pt x="3006928" y="5247094"/>
                </a:lnTo>
                <a:lnTo>
                  <a:pt x="2981807" y="5284279"/>
                </a:lnTo>
                <a:lnTo>
                  <a:pt x="2956242" y="5321135"/>
                </a:lnTo>
                <a:lnTo>
                  <a:pt x="2930233" y="5357647"/>
                </a:lnTo>
                <a:lnTo>
                  <a:pt x="2903778" y="5393829"/>
                </a:lnTo>
                <a:lnTo>
                  <a:pt x="2876893" y="5429669"/>
                </a:lnTo>
                <a:lnTo>
                  <a:pt x="2849562" y="5465165"/>
                </a:lnTo>
                <a:lnTo>
                  <a:pt x="2821825" y="5500306"/>
                </a:lnTo>
                <a:lnTo>
                  <a:pt x="2793644" y="5535092"/>
                </a:lnTo>
                <a:lnTo>
                  <a:pt x="2765056" y="5569521"/>
                </a:lnTo>
                <a:lnTo>
                  <a:pt x="2736050" y="5603595"/>
                </a:lnTo>
                <a:lnTo>
                  <a:pt x="2706624" y="5637301"/>
                </a:lnTo>
                <a:lnTo>
                  <a:pt x="2676791" y="5670626"/>
                </a:lnTo>
                <a:lnTo>
                  <a:pt x="2646565" y="5703595"/>
                </a:lnTo>
                <a:lnTo>
                  <a:pt x="2615933" y="5736171"/>
                </a:lnTo>
                <a:lnTo>
                  <a:pt x="2584894" y="5768378"/>
                </a:lnTo>
                <a:lnTo>
                  <a:pt x="2553474" y="5800191"/>
                </a:lnTo>
                <a:lnTo>
                  <a:pt x="2521661" y="5831624"/>
                </a:lnTo>
                <a:lnTo>
                  <a:pt x="2489454" y="5862650"/>
                </a:lnTo>
                <a:lnTo>
                  <a:pt x="2456878" y="5893295"/>
                </a:lnTo>
                <a:lnTo>
                  <a:pt x="2423922" y="5923534"/>
                </a:lnTo>
                <a:lnTo>
                  <a:pt x="2390584" y="5953366"/>
                </a:lnTo>
                <a:lnTo>
                  <a:pt x="2356878" y="5982779"/>
                </a:lnTo>
                <a:lnTo>
                  <a:pt x="2322817" y="6011799"/>
                </a:lnTo>
                <a:lnTo>
                  <a:pt x="2288387" y="6040386"/>
                </a:lnTo>
                <a:lnTo>
                  <a:pt x="2253602" y="6068568"/>
                </a:lnTo>
                <a:lnTo>
                  <a:pt x="2218461" y="6096317"/>
                </a:lnTo>
                <a:lnTo>
                  <a:pt x="2182965" y="6123635"/>
                </a:lnTo>
                <a:lnTo>
                  <a:pt x="2147125" y="6150534"/>
                </a:lnTo>
                <a:lnTo>
                  <a:pt x="2110956" y="6176988"/>
                </a:lnTo>
                <a:lnTo>
                  <a:pt x="2074430" y="6202997"/>
                </a:lnTo>
                <a:lnTo>
                  <a:pt x="2037575" y="6228562"/>
                </a:lnTo>
                <a:lnTo>
                  <a:pt x="2000402" y="6253696"/>
                </a:lnTo>
                <a:lnTo>
                  <a:pt x="1962886" y="6278359"/>
                </a:lnTo>
                <a:lnTo>
                  <a:pt x="1925053" y="6302578"/>
                </a:lnTo>
                <a:lnTo>
                  <a:pt x="1886902" y="6326340"/>
                </a:lnTo>
                <a:lnTo>
                  <a:pt x="1848434" y="6349632"/>
                </a:lnTo>
                <a:lnTo>
                  <a:pt x="1809661" y="6372453"/>
                </a:lnTo>
                <a:lnTo>
                  <a:pt x="1770570" y="6394818"/>
                </a:lnTo>
                <a:lnTo>
                  <a:pt x="1731187" y="6416688"/>
                </a:lnTo>
                <a:lnTo>
                  <a:pt x="1691500" y="6438100"/>
                </a:lnTo>
                <a:lnTo>
                  <a:pt x="1651508" y="6459017"/>
                </a:lnTo>
                <a:lnTo>
                  <a:pt x="1611236" y="6479451"/>
                </a:lnTo>
                <a:lnTo>
                  <a:pt x="1570672" y="6499390"/>
                </a:lnTo>
                <a:lnTo>
                  <a:pt x="1529829" y="6518834"/>
                </a:lnTo>
                <a:lnTo>
                  <a:pt x="1488694" y="6537782"/>
                </a:lnTo>
                <a:lnTo>
                  <a:pt x="1447292" y="6556235"/>
                </a:lnTo>
                <a:lnTo>
                  <a:pt x="1405623" y="6574180"/>
                </a:lnTo>
                <a:lnTo>
                  <a:pt x="1363675" y="6591605"/>
                </a:lnTo>
                <a:lnTo>
                  <a:pt x="1321473" y="6608521"/>
                </a:lnTo>
                <a:lnTo>
                  <a:pt x="1279004" y="6624917"/>
                </a:lnTo>
                <a:lnTo>
                  <a:pt x="1236281" y="6640804"/>
                </a:lnTo>
                <a:lnTo>
                  <a:pt x="1193304" y="6656146"/>
                </a:lnTo>
                <a:lnTo>
                  <a:pt x="1150073" y="6670967"/>
                </a:lnTo>
                <a:lnTo>
                  <a:pt x="1106601" y="6685267"/>
                </a:lnTo>
                <a:lnTo>
                  <a:pt x="1062888" y="6699009"/>
                </a:lnTo>
                <a:lnTo>
                  <a:pt x="1018946" y="6712229"/>
                </a:lnTo>
                <a:lnTo>
                  <a:pt x="974763" y="6724891"/>
                </a:lnTo>
                <a:lnTo>
                  <a:pt x="930351" y="6737007"/>
                </a:lnTo>
                <a:lnTo>
                  <a:pt x="885710" y="6748564"/>
                </a:lnTo>
                <a:lnTo>
                  <a:pt x="840854" y="6759575"/>
                </a:lnTo>
                <a:lnTo>
                  <a:pt x="795782" y="6770014"/>
                </a:lnTo>
                <a:lnTo>
                  <a:pt x="750493" y="6779895"/>
                </a:lnTo>
                <a:lnTo>
                  <a:pt x="704989" y="6789217"/>
                </a:lnTo>
                <a:lnTo>
                  <a:pt x="659295" y="6797954"/>
                </a:lnTo>
                <a:lnTo>
                  <a:pt x="613384" y="6806108"/>
                </a:lnTo>
                <a:lnTo>
                  <a:pt x="567283" y="6813702"/>
                </a:lnTo>
                <a:lnTo>
                  <a:pt x="520979" y="6820700"/>
                </a:lnTo>
                <a:lnTo>
                  <a:pt x="474484" y="6827101"/>
                </a:lnTo>
                <a:lnTo>
                  <a:pt x="427812" y="6832930"/>
                </a:lnTo>
                <a:lnTo>
                  <a:pt x="380961" y="6838150"/>
                </a:lnTo>
                <a:lnTo>
                  <a:pt x="333921" y="6842773"/>
                </a:lnTo>
                <a:lnTo>
                  <a:pt x="286715" y="6846786"/>
                </a:lnTo>
                <a:lnTo>
                  <a:pt x="239331" y="6850202"/>
                </a:lnTo>
                <a:lnTo>
                  <a:pt x="191782" y="6852996"/>
                </a:lnTo>
                <a:lnTo>
                  <a:pt x="144068" y="6855180"/>
                </a:lnTo>
                <a:lnTo>
                  <a:pt x="96202" y="6856755"/>
                </a:lnTo>
                <a:lnTo>
                  <a:pt x="48171" y="6857695"/>
                </a:lnTo>
                <a:lnTo>
                  <a:pt x="0" y="6858000"/>
                </a:lnTo>
                <a:lnTo>
                  <a:pt x="3611156" y="6858000"/>
                </a:lnTo>
                <a:lnTo>
                  <a:pt x="3611156" y="3611156"/>
                </a:lnTo>
                <a:lnTo>
                  <a:pt x="3611156" y="3246844"/>
                </a:lnTo>
                <a:lnTo>
                  <a:pt x="3611156" y="0"/>
                </a:lnTo>
                <a:close/>
              </a:path>
            </a:pathLst>
          </a:custGeom>
          <a:solidFill>
            <a:srgbClr val="006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55" y="-355"/>
            <a:ext cx="934085" cy="934085"/>
          </a:xfrm>
          <a:custGeom>
            <a:avLst/>
            <a:gdLst/>
            <a:ahLst/>
            <a:cxnLst/>
            <a:rect l="l" t="t" r="r" b="b"/>
            <a:pathLst>
              <a:path w="934085" h="934085">
                <a:moveTo>
                  <a:pt x="933831" y="0"/>
                </a:moveTo>
                <a:lnTo>
                  <a:pt x="0" y="0"/>
                </a:lnTo>
                <a:lnTo>
                  <a:pt x="0" y="933831"/>
                </a:lnTo>
                <a:lnTo>
                  <a:pt x="48035" y="932615"/>
                </a:lnTo>
                <a:lnTo>
                  <a:pt x="95442" y="929007"/>
                </a:lnTo>
                <a:lnTo>
                  <a:pt x="142161" y="923065"/>
                </a:lnTo>
                <a:lnTo>
                  <a:pt x="188135" y="914849"/>
                </a:lnTo>
                <a:lnTo>
                  <a:pt x="233304" y="904417"/>
                </a:lnTo>
                <a:lnTo>
                  <a:pt x="277610" y="891828"/>
                </a:lnTo>
                <a:lnTo>
                  <a:pt x="320993" y="877141"/>
                </a:lnTo>
                <a:lnTo>
                  <a:pt x="363395" y="860414"/>
                </a:lnTo>
                <a:lnTo>
                  <a:pt x="404757" y="841707"/>
                </a:lnTo>
                <a:lnTo>
                  <a:pt x="445020" y="821077"/>
                </a:lnTo>
                <a:lnTo>
                  <a:pt x="484126" y="798585"/>
                </a:lnTo>
                <a:lnTo>
                  <a:pt x="522016" y="774288"/>
                </a:lnTo>
                <a:lnTo>
                  <a:pt x="558630" y="748246"/>
                </a:lnTo>
                <a:lnTo>
                  <a:pt x="593910" y="720517"/>
                </a:lnTo>
                <a:lnTo>
                  <a:pt x="627798" y="691160"/>
                </a:lnTo>
                <a:lnTo>
                  <a:pt x="660234" y="660234"/>
                </a:lnTo>
                <a:lnTo>
                  <a:pt x="691160" y="627798"/>
                </a:lnTo>
                <a:lnTo>
                  <a:pt x="720517" y="593910"/>
                </a:lnTo>
                <a:lnTo>
                  <a:pt x="748246" y="558630"/>
                </a:lnTo>
                <a:lnTo>
                  <a:pt x="774288" y="522016"/>
                </a:lnTo>
                <a:lnTo>
                  <a:pt x="798585" y="484126"/>
                </a:lnTo>
                <a:lnTo>
                  <a:pt x="821077" y="445020"/>
                </a:lnTo>
                <a:lnTo>
                  <a:pt x="841707" y="404757"/>
                </a:lnTo>
                <a:lnTo>
                  <a:pt x="860414" y="363395"/>
                </a:lnTo>
                <a:lnTo>
                  <a:pt x="877141" y="320993"/>
                </a:lnTo>
                <a:lnTo>
                  <a:pt x="891828" y="277610"/>
                </a:lnTo>
                <a:lnTo>
                  <a:pt x="904417" y="233304"/>
                </a:lnTo>
                <a:lnTo>
                  <a:pt x="914849" y="188135"/>
                </a:lnTo>
                <a:lnTo>
                  <a:pt x="923065" y="142161"/>
                </a:lnTo>
                <a:lnTo>
                  <a:pt x="929007" y="95442"/>
                </a:lnTo>
                <a:lnTo>
                  <a:pt x="932615" y="48035"/>
                </a:lnTo>
                <a:lnTo>
                  <a:pt x="933831" y="0"/>
                </a:lnTo>
                <a:close/>
              </a:path>
            </a:pathLst>
          </a:custGeom>
          <a:solidFill>
            <a:srgbClr val="627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82000" y="5590082"/>
            <a:ext cx="1572260" cy="1267460"/>
            <a:chOff x="8082000" y="5590082"/>
            <a:chExt cx="1572260" cy="1267460"/>
          </a:xfrm>
        </p:grpSpPr>
        <p:sp>
          <p:nvSpPr>
            <p:cNvPr id="5" name="object 5"/>
            <p:cNvSpPr/>
            <p:nvPr/>
          </p:nvSpPr>
          <p:spPr>
            <a:xfrm>
              <a:off x="8867876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786244" y="0"/>
                  </a:moveTo>
                  <a:lnTo>
                    <a:pt x="785888" y="0"/>
                  </a:lnTo>
                  <a:lnTo>
                    <a:pt x="705599" y="4318"/>
                  </a:lnTo>
                  <a:lnTo>
                    <a:pt x="658469" y="10555"/>
                  </a:lnTo>
                  <a:lnTo>
                    <a:pt x="612260" y="19535"/>
                  </a:lnTo>
                  <a:lnTo>
                    <a:pt x="567058" y="31171"/>
                  </a:lnTo>
                  <a:lnTo>
                    <a:pt x="522949" y="45378"/>
                  </a:lnTo>
                  <a:lnTo>
                    <a:pt x="480016" y="62071"/>
                  </a:lnTo>
                  <a:lnTo>
                    <a:pt x="438347" y="81165"/>
                  </a:lnTo>
                  <a:lnTo>
                    <a:pt x="398026" y="102573"/>
                  </a:lnTo>
                  <a:lnTo>
                    <a:pt x="359138" y="126212"/>
                  </a:lnTo>
                  <a:lnTo>
                    <a:pt x="321768" y="151995"/>
                  </a:lnTo>
                  <a:lnTo>
                    <a:pt x="286003" y="179837"/>
                  </a:lnTo>
                  <a:lnTo>
                    <a:pt x="251927" y="209654"/>
                  </a:lnTo>
                  <a:lnTo>
                    <a:pt x="219625" y="241359"/>
                  </a:lnTo>
                  <a:lnTo>
                    <a:pt x="189183" y="274868"/>
                  </a:lnTo>
                  <a:lnTo>
                    <a:pt x="160687" y="310095"/>
                  </a:lnTo>
                  <a:lnTo>
                    <a:pt x="134220" y="346955"/>
                  </a:lnTo>
                  <a:lnTo>
                    <a:pt x="109870" y="385363"/>
                  </a:lnTo>
                  <a:lnTo>
                    <a:pt x="87721" y="425232"/>
                  </a:lnTo>
                  <a:lnTo>
                    <a:pt x="67858" y="466479"/>
                  </a:lnTo>
                  <a:lnTo>
                    <a:pt x="50366" y="509018"/>
                  </a:lnTo>
                  <a:lnTo>
                    <a:pt x="35332" y="552763"/>
                  </a:lnTo>
                  <a:lnTo>
                    <a:pt x="22840" y="597629"/>
                  </a:lnTo>
                  <a:lnTo>
                    <a:pt x="12975" y="643531"/>
                  </a:lnTo>
                  <a:lnTo>
                    <a:pt x="5823" y="690384"/>
                  </a:lnTo>
                  <a:lnTo>
                    <a:pt x="1470" y="738102"/>
                  </a:lnTo>
                  <a:lnTo>
                    <a:pt x="0" y="786599"/>
                  </a:lnTo>
                  <a:lnTo>
                    <a:pt x="0" y="1267193"/>
                  </a:lnTo>
                  <a:lnTo>
                    <a:pt x="47888" y="1265759"/>
                  </a:lnTo>
                  <a:lnTo>
                    <a:pt x="95019" y="1261513"/>
                  </a:lnTo>
                  <a:lnTo>
                    <a:pt x="141310" y="1254535"/>
                  </a:lnTo>
                  <a:lnTo>
                    <a:pt x="186678" y="1244909"/>
                  </a:lnTo>
                  <a:lnTo>
                    <a:pt x="231042" y="1232716"/>
                  </a:lnTo>
                  <a:lnTo>
                    <a:pt x="274318" y="1218038"/>
                  </a:lnTo>
                  <a:lnTo>
                    <a:pt x="316425" y="1200957"/>
                  </a:lnTo>
                  <a:lnTo>
                    <a:pt x="357280" y="1181555"/>
                  </a:lnTo>
                  <a:lnTo>
                    <a:pt x="396802" y="1159914"/>
                  </a:lnTo>
                  <a:lnTo>
                    <a:pt x="434907" y="1136117"/>
                  </a:lnTo>
                  <a:lnTo>
                    <a:pt x="471513" y="1110244"/>
                  </a:lnTo>
                  <a:lnTo>
                    <a:pt x="506538" y="1082378"/>
                  </a:lnTo>
                  <a:lnTo>
                    <a:pt x="539901" y="1052601"/>
                  </a:lnTo>
                  <a:lnTo>
                    <a:pt x="571518" y="1020995"/>
                  </a:lnTo>
                  <a:lnTo>
                    <a:pt x="601306" y="987641"/>
                  </a:lnTo>
                  <a:lnTo>
                    <a:pt x="629185" y="952623"/>
                  </a:lnTo>
                  <a:lnTo>
                    <a:pt x="655072" y="916021"/>
                  </a:lnTo>
                  <a:lnTo>
                    <a:pt x="678883" y="877918"/>
                  </a:lnTo>
                  <a:lnTo>
                    <a:pt x="700538" y="838396"/>
                  </a:lnTo>
                  <a:lnTo>
                    <a:pt x="719953" y="797536"/>
                  </a:lnTo>
                  <a:lnTo>
                    <a:pt x="737046" y="755421"/>
                  </a:lnTo>
                  <a:lnTo>
                    <a:pt x="751736" y="712133"/>
                  </a:lnTo>
                  <a:lnTo>
                    <a:pt x="763939" y="667754"/>
                  </a:lnTo>
                  <a:lnTo>
                    <a:pt x="773574" y="622365"/>
                  </a:lnTo>
                  <a:lnTo>
                    <a:pt x="780558" y="576048"/>
                  </a:lnTo>
                  <a:lnTo>
                    <a:pt x="784809" y="528887"/>
                  </a:lnTo>
                  <a:lnTo>
                    <a:pt x="786244" y="480961"/>
                  </a:lnTo>
                  <a:lnTo>
                    <a:pt x="786244" y="0"/>
                  </a:lnTo>
                  <a:close/>
                </a:path>
              </a:pathLst>
            </a:custGeom>
            <a:solidFill>
              <a:srgbClr val="006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2000" y="5590082"/>
              <a:ext cx="786765" cy="1267460"/>
            </a:xfrm>
            <a:custGeom>
              <a:avLst/>
              <a:gdLst/>
              <a:ahLst/>
              <a:cxnLst/>
              <a:rect l="l" t="t" r="r" b="b"/>
              <a:pathLst>
                <a:path w="786765" h="1267459">
                  <a:moveTo>
                    <a:pt x="355" y="0"/>
                  </a:moveTo>
                  <a:lnTo>
                    <a:pt x="0" y="0"/>
                  </a:lnTo>
                  <a:lnTo>
                    <a:pt x="0" y="480961"/>
                  </a:lnTo>
                  <a:lnTo>
                    <a:pt x="1435" y="528887"/>
                  </a:lnTo>
                  <a:lnTo>
                    <a:pt x="5685" y="576048"/>
                  </a:lnTo>
                  <a:lnTo>
                    <a:pt x="12669" y="622365"/>
                  </a:lnTo>
                  <a:lnTo>
                    <a:pt x="22304" y="667754"/>
                  </a:lnTo>
                  <a:lnTo>
                    <a:pt x="34507" y="712133"/>
                  </a:lnTo>
                  <a:lnTo>
                    <a:pt x="49197" y="755421"/>
                  </a:lnTo>
                  <a:lnTo>
                    <a:pt x="66290" y="797536"/>
                  </a:lnTo>
                  <a:lnTo>
                    <a:pt x="85706" y="838396"/>
                  </a:lnTo>
                  <a:lnTo>
                    <a:pt x="107360" y="877918"/>
                  </a:lnTo>
                  <a:lnTo>
                    <a:pt x="131172" y="916021"/>
                  </a:lnTo>
                  <a:lnTo>
                    <a:pt x="157058" y="952623"/>
                  </a:lnTo>
                  <a:lnTo>
                    <a:pt x="184937" y="987641"/>
                  </a:lnTo>
                  <a:lnTo>
                    <a:pt x="214726" y="1020995"/>
                  </a:lnTo>
                  <a:lnTo>
                    <a:pt x="246343" y="1052601"/>
                  </a:lnTo>
                  <a:lnTo>
                    <a:pt x="279705" y="1082378"/>
                  </a:lnTo>
                  <a:lnTo>
                    <a:pt x="314730" y="1110244"/>
                  </a:lnTo>
                  <a:lnTo>
                    <a:pt x="351337" y="1136117"/>
                  </a:lnTo>
                  <a:lnTo>
                    <a:pt x="389442" y="1159914"/>
                  </a:lnTo>
                  <a:lnTo>
                    <a:pt x="428963" y="1181555"/>
                  </a:lnTo>
                  <a:lnTo>
                    <a:pt x="469818" y="1200957"/>
                  </a:lnTo>
                  <a:lnTo>
                    <a:pt x="511925" y="1218038"/>
                  </a:lnTo>
                  <a:lnTo>
                    <a:pt x="555202" y="1232716"/>
                  </a:lnTo>
                  <a:lnTo>
                    <a:pt x="599565" y="1244909"/>
                  </a:lnTo>
                  <a:lnTo>
                    <a:pt x="644933" y="1254535"/>
                  </a:lnTo>
                  <a:lnTo>
                    <a:pt x="691224" y="1261513"/>
                  </a:lnTo>
                  <a:lnTo>
                    <a:pt x="738355" y="1265759"/>
                  </a:lnTo>
                  <a:lnTo>
                    <a:pt x="786244" y="1267193"/>
                  </a:lnTo>
                  <a:lnTo>
                    <a:pt x="786244" y="786599"/>
                  </a:lnTo>
                  <a:lnTo>
                    <a:pt x="784774" y="738102"/>
                  </a:lnTo>
                  <a:lnTo>
                    <a:pt x="780420" y="690384"/>
                  </a:lnTo>
                  <a:lnTo>
                    <a:pt x="773268" y="643531"/>
                  </a:lnTo>
                  <a:lnTo>
                    <a:pt x="763404" y="597629"/>
                  </a:lnTo>
                  <a:lnTo>
                    <a:pt x="750911" y="552763"/>
                  </a:lnTo>
                  <a:lnTo>
                    <a:pt x="735877" y="509018"/>
                  </a:lnTo>
                  <a:lnTo>
                    <a:pt x="718386" y="466479"/>
                  </a:lnTo>
                  <a:lnTo>
                    <a:pt x="698523" y="425232"/>
                  </a:lnTo>
                  <a:lnTo>
                    <a:pt x="676373" y="385363"/>
                  </a:lnTo>
                  <a:lnTo>
                    <a:pt x="652023" y="346955"/>
                  </a:lnTo>
                  <a:lnTo>
                    <a:pt x="625557" y="310095"/>
                  </a:lnTo>
                  <a:lnTo>
                    <a:pt x="597060" y="274868"/>
                  </a:lnTo>
                  <a:lnTo>
                    <a:pt x="566618" y="241359"/>
                  </a:lnTo>
                  <a:lnTo>
                    <a:pt x="534317" y="209654"/>
                  </a:lnTo>
                  <a:lnTo>
                    <a:pt x="500241" y="179837"/>
                  </a:lnTo>
                  <a:lnTo>
                    <a:pt x="464475" y="151995"/>
                  </a:lnTo>
                  <a:lnTo>
                    <a:pt x="427106" y="126212"/>
                  </a:lnTo>
                  <a:lnTo>
                    <a:pt x="388218" y="102573"/>
                  </a:lnTo>
                  <a:lnTo>
                    <a:pt x="347896" y="81165"/>
                  </a:lnTo>
                  <a:lnTo>
                    <a:pt x="306227" y="62071"/>
                  </a:lnTo>
                  <a:lnTo>
                    <a:pt x="263295" y="45378"/>
                  </a:lnTo>
                  <a:lnTo>
                    <a:pt x="219185" y="31171"/>
                  </a:lnTo>
                  <a:lnTo>
                    <a:pt x="173983" y="19535"/>
                  </a:lnTo>
                  <a:lnTo>
                    <a:pt x="127775" y="10555"/>
                  </a:lnTo>
                  <a:lnTo>
                    <a:pt x="80644" y="431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6225" y="747255"/>
            <a:ext cx="7611109" cy="56630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lang="ru-RU" spc="-125" dirty="0" smtClean="0"/>
              <a:t>БИЗИБОРД № 4 «МИНИ – БАСКЕТ» </a:t>
            </a:r>
            <a:endParaRPr spc="-3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246225" y="2022373"/>
            <a:ext cx="5274309" cy="32957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lang="ru-RU" dirty="0" smtClean="0"/>
              <a:t> 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0721416" y="2869879"/>
            <a:ext cx="1430020" cy="27635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lang="ru-RU" sz="1700" i="1" spc="-10" dirty="0" smtClean="0">
                <a:latin typeface="Trebuchet MS"/>
                <a:cs typeface="Trebuchet MS"/>
              </a:rPr>
              <a:t> 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80" y="1447800"/>
            <a:ext cx="2844927" cy="5053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22373"/>
            <a:ext cx="3846268" cy="31592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93" y="1295277"/>
            <a:ext cx="3861054" cy="4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85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Times New Roman</vt:lpstr>
      <vt:lpstr>Trebuchet MS</vt:lpstr>
      <vt:lpstr>Office Theme</vt:lpstr>
      <vt:lpstr>Бизиборды из вторичных материалов: Творчество и экология</vt:lpstr>
      <vt:lpstr>Преобразование отходов: от идеи к бизибордам</vt:lpstr>
      <vt:lpstr>БИЗИБОРД № 1 «ДОСКА»</vt:lpstr>
      <vt:lpstr>БИЗИБОРД № 2 «ВЕРОНИКА»</vt:lpstr>
      <vt:lpstr> </vt:lpstr>
      <vt:lpstr>БИЗИБОРД № 3 «НАСЕКОМЫЕ»</vt:lpstr>
      <vt:lpstr> </vt:lpstr>
      <vt:lpstr>БИЗИБОРД № 4 «МИНИ – БАСКЕТ»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Бизиборды из вторичных материалов: Творчество и экология</dc:title>
  <cp:lastModifiedBy>тупень</cp:lastModifiedBy>
  <cp:revision>7</cp:revision>
  <dcterms:created xsi:type="dcterms:W3CDTF">2026-02-13T06:36:59Z</dcterms:created>
  <dcterms:modified xsi:type="dcterms:W3CDTF">2026-02-13T10:48:07Z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2025-04-02T00:00:00Z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25.2.3.2 (X86_64) / LibreOffice Community</vt:lpwstr>
  </property>
  <property fmtid="{D5CDD505-2E9C-101B-9397-08002B2CF9AE}" pid="5" name="LastSaved">
    <vt:filetime>2025-04-02T00:00:00Z</vt:filetime>
  </property>
</Properties>
</file>