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9" r:id="rId2"/>
    <p:sldId id="262" r:id="rId3"/>
    <p:sldId id="263" r:id="rId4"/>
    <p:sldId id="278" r:id="rId5"/>
    <p:sldId id="279" r:id="rId6"/>
    <p:sldId id="290" r:id="rId7"/>
    <p:sldId id="257" r:id="rId8"/>
    <p:sldId id="272" r:id="rId9"/>
    <p:sldId id="291" r:id="rId10"/>
    <p:sldId id="268" r:id="rId11"/>
    <p:sldId id="265" r:id="rId12"/>
    <p:sldId id="285" r:id="rId13"/>
    <p:sldId id="284" r:id="rId14"/>
    <p:sldId id="286" r:id="rId15"/>
    <p:sldId id="287" r:id="rId16"/>
    <p:sldId id="288" r:id="rId17"/>
    <p:sldId id="292" r:id="rId18"/>
    <p:sldId id="280" r:id="rId19"/>
    <p:sldId id="281" r:id="rId20"/>
    <p:sldId id="282" r:id="rId21"/>
    <p:sldId id="274" r:id="rId22"/>
    <p:sldId id="28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21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1" d="100"/>
          <a:sy n="81" d="100"/>
        </p:scale>
        <p:origin x="5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8AE75-B2C7-4B5E-B7D6-89C7AFD5E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A25AE-E35C-470B-A633-DB6CD8B58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D22FD-431C-4988-9134-89892DEF0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2A2BD-2BEE-4D08-8A26-AF019A19F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F1D28-3C2A-48DA-9498-9DC2FAA2D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1D7C0-D76A-40E7-8595-D917A3671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B75AD-10DB-4021-94B8-CADEB2592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7836C-7C09-413F-9FF3-D5899F38C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7C4A9-3BDB-4BD1-BFCF-E1580D597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812D3-5F12-4465-BD51-7148E9497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1BC3-01F7-4350-B0BA-63EAEF408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7DFEF1E-22F5-4112-A043-CCC1EC8EF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0;&#1072;&#1087;&#1080;&#1090;&#1072;&#1085;&#1099;/VIDEO_TS/VTS_01_1.VOB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50;&#1072;&#1087;&#1080;&#1090;&#1072;&#1085;&#1099;/VIDEO_TS/VTS_01_1.VOB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ult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046862"/>
            <a:ext cx="3817948" cy="483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/>
          <a:lstStyle/>
          <a:p>
            <a:r>
              <a:rPr lang="ru-RU" sz="36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КВН по правилам дорожного движения в старшей и подготовительной к школе  группе.</a:t>
            </a:r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D8B529-D87C-4FBC-A6BE-EAB8A68825FB}"/>
              </a:ext>
            </a:extLst>
          </p:cNvPr>
          <p:cNvSpPr txBox="1"/>
          <p:nvPr/>
        </p:nvSpPr>
        <p:spPr>
          <a:xfrm>
            <a:off x="7185920" y="5733256"/>
            <a:ext cx="1490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Составила:</a:t>
            </a:r>
          </a:p>
          <a:p>
            <a:r>
              <a:rPr lang="ru-RU" dirty="0"/>
              <a:t>Катаева Д.А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123f/000e1bfe-7b49e5ea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9844" r="2750" b="5107"/>
          <a:stretch/>
        </p:blipFill>
        <p:spPr bwMode="auto">
          <a:xfrm>
            <a:off x="0" y="36238"/>
            <a:ext cx="9144000" cy="682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Пдд 1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0"/>
            <a:ext cx="7272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971550" y="0"/>
            <a:ext cx="6985000" cy="2733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Ситуации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rodnaya-tropink.ucoz.ru/_nw/4/896912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6393" y="0"/>
            <a:ext cx="92303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s50.centerstart.ru/sites/ds50.centerstart.ru/files/pravil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56" y="17512"/>
            <a:ext cx="9025444" cy="6840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obg/Avtomobil/0028-039-Dvizhenie-avtomobil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kras-dou.ru/72/images/news/2015/pdd/1_Kopirov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050472" cy="6527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09.fotocdn.net/s107/a05abf376ec3f38e/public_pin_l/2350578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88"/>
            <a:ext cx="5616624" cy="682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346542">
            <a:off x="5202074" y="1177154"/>
            <a:ext cx="42739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40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«НЕБЫЛИЦЫ»</a:t>
            </a:r>
            <a:endParaRPr lang="ru-RU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31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fs.nashaucheba.ru/tw_files2/urls_3/1122/d-112113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500034" y="1"/>
            <a:ext cx="3207870" cy="11967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Загадки по ПДД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newfloridians.com/wp-content/uploads/2012/06/TrafficLigh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300"/>
            <a:ext cx="4143372" cy="3143224"/>
          </a:xfrm>
          <a:prstGeom prst="rect">
            <a:avLst/>
          </a:prstGeom>
          <a:noFill/>
        </p:spPr>
      </p:pic>
      <p:pic>
        <p:nvPicPr>
          <p:cNvPr id="46084" name="Picture 4" descr="http://slawyanka.info/wp-content/uploads/2013/09/26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0"/>
            <a:ext cx="5000628" cy="3088624"/>
          </a:xfrm>
          <a:prstGeom prst="rect">
            <a:avLst/>
          </a:prstGeom>
          <a:noFill/>
        </p:spPr>
      </p:pic>
      <p:pic>
        <p:nvPicPr>
          <p:cNvPr id="46086" name="Picture 6" descr="http://inetauto.ru/uploads/posts/2012-05/1337882784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214686"/>
            <a:ext cx="5143536" cy="36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/>
          <a:lstStyle/>
          <a:p>
            <a:r>
              <a:rPr lang="ru-RU" sz="48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Команда </a:t>
            </a:r>
            <a:br>
              <a:rPr lang="ru-RU" sz="48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48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48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Пешеход</a:t>
            </a:r>
            <a:r>
              <a:rPr lang="ru-RU" sz="48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»</a:t>
            </a:r>
            <a:br>
              <a:rPr lang="ru-RU" sz="48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48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945954"/>
            <a:ext cx="4572000" cy="25782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Пешеход! Пешеход!</a:t>
            </a:r>
            <a:endParaRPr lang="ru-RU" sz="32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Помни ты про переход!</a:t>
            </a:r>
            <a:endParaRPr lang="ru-RU" sz="32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Знай, что только переход от машин тебя спасет!</a:t>
            </a:r>
            <a:endParaRPr lang="ru-RU" sz="32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753184-2F52-4CCD-9D75-D188FBA40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83006"/>
            <a:ext cx="4543400" cy="34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61.img.avito.st/1280x960/1497537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2278" y="3736055"/>
            <a:ext cx="3744416" cy="2915296"/>
          </a:xfrm>
          <a:prstGeom prst="rect">
            <a:avLst/>
          </a:prstGeom>
          <a:noFill/>
        </p:spPr>
      </p:pic>
      <p:pic>
        <p:nvPicPr>
          <p:cNvPr id="47108" name="Picture 4" descr="http://cs624824.vk.me/v624824007/36d1b/M1_O-5oCNu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19327"/>
            <a:ext cx="4941050" cy="3296761"/>
          </a:xfrm>
          <a:prstGeom prst="rect">
            <a:avLst/>
          </a:prstGeom>
          <a:noFill/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74DC38C-CF5D-4D29-B2CE-7BAE60DAF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1" t="1701" r="21531" b="4167"/>
          <a:stretch/>
        </p:blipFill>
        <p:spPr bwMode="auto">
          <a:xfrm>
            <a:off x="323528" y="299912"/>
            <a:ext cx="3384376" cy="489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borozdintoys.ru/d/709550/d/DOLU_D_%D0%93%D1%80%D1%83%D0%B7%D0%BE%D0%B2%D0%B8%D0%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8822958" cy="4286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1367855">
            <a:off x="357158" y="428604"/>
            <a:ext cx="79624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Конкурс « Грузовики»</a:t>
            </a:r>
            <a:endParaRPr lang="ru-RU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moumix.ru/uploads/posts/2015-04/1428912130_238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12"/>
            <a:ext cx="607223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>
                <a:solidFill>
                  <a:schemeClr val="tx1"/>
                </a:solidFill>
              </a:rPr>
              <a:t>К</a:t>
            </a:r>
            <a:r>
              <a:rPr lang="ru-RU" sz="4800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оманда </a:t>
            </a:r>
            <a:br>
              <a:rPr lang="ru-RU" sz="4800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4800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4800" b="1" i="1" baseline="30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8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Све</a:t>
            </a:r>
            <a:r>
              <a:rPr lang="ru-RU" sz="48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то</a:t>
            </a:r>
            <a:r>
              <a:rPr lang="ru-RU" sz="4800" b="1" i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фор</a:t>
            </a:r>
            <a:r>
              <a:rPr lang="ru-RU" sz="4800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»:</a:t>
            </a:r>
            <a:endParaRPr lang="ru-RU" sz="4800" i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3968" y="26369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819" y="2492896"/>
            <a:ext cx="5194920" cy="2564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spc="55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Днем и ночью, в дождь и в стужу</a:t>
            </a:r>
            <a:endParaRPr lang="ru-RU" b="1" dirty="0">
              <a:solidFill>
                <a:srgbClr val="7030A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spc="55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Рассекая дождь и мрак, </a:t>
            </a:r>
            <a:endParaRPr lang="ru-RU" b="1" dirty="0">
              <a:solidFill>
                <a:srgbClr val="7030A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spc="55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Светофор всем людям служит,</a:t>
            </a:r>
            <a:endParaRPr lang="ru-RU" b="1" dirty="0">
              <a:solidFill>
                <a:srgbClr val="7030A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spc="55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Словно сказочный маяк!</a:t>
            </a:r>
            <a:endParaRPr lang="ru-RU" b="1" dirty="0">
              <a:solidFill>
                <a:srgbClr val="7030A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0CD4B9-18AF-44CF-89A3-DF03F3F706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452" y="1735088"/>
            <a:ext cx="3657190" cy="51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nashagazeta.info/wp-content/uploads/2015/06/483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23"/>
            <a:ext cx="9144000" cy="68624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324544" y="104012"/>
            <a:ext cx="5005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Разминка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A5CC84-B06D-41D4-A192-A72247CF3A72}"/>
              </a:ext>
            </a:extLst>
          </p:cNvPr>
          <p:cNvSpPr/>
          <p:nvPr/>
        </p:nvSpPr>
        <p:spPr>
          <a:xfrm>
            <a:off x="3995936" y="1412776"/>
            <a:ext cx="47104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F21A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Д- дорожное </a:t>
            </a:r>
          </a:p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F21A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Д- движение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sz="36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Конкурс </a:t>
            </a:r>
            <a:br>
              <a:rPr lang="ru-RU" sz="36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600" b="1" i="1" u="sng" dirty="0">
                <a:solidFill>
                  <a:srgbClr val="0070C0"/>
                </a:solidFill>
              </a:rPr>
              <a:t>«Узнай дорожный знак по описанию»</a:t>
            </a:r>
            <a:br>
              <a:rPr lang="ru-RU" sz="3600" b="1" i="1" u="sng" dirty="0">
                <a:solidFill>
                  <a:srgbClr val="0070C0"/>
                </a:solidFill>
              </a:rPr>
            </a:br>
            <a:endParaRPr lang="ru-RU" sz="3600" b="1" i="1" u="sng" dirty="0">
              <a:solidFill>
                <a:srgbClr val="0070C0"/>
              </a:solidFill>
            </a:endParaRPr>
          </a:p>
        </p:txBody>
      </p:sp>
      <p:pic>
        <p:nvPicPr>
          <p:cNvPr id="44036" name="Picture 4" descr="http://plan-evaco.ru/d/599603/d/data-roadsign-3-3-10-700x7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42" y="4132264"/>
            <a:ext cx="2641185" cy="2641185"/>
          </a:xfrm>
          <a:prstGeom prst="rect">
            <a:avLst/>
          </a:prstGeom>
          <a:noFill/>
        </p:spPr>
      </p:pic>
      <p:pic>
        <p:nvPicPr>
          <p:cNvPr id="44038" name="Picture 6" descr="http://ntmb.ru/wp-content/uploads/2015/04/v_tambovskoj_oblasti_28_aprelja_projdut_massovye_profilakticheskie_meroprijatija.jpg"/>
          <p:cNvPicPr>
            <a:picLocks noChangeAspect="1" noChangeArrowheads="1"/>
          </p:cNvPicPr>
          <p:nvPr/>
        </p:nvPicPr>
        <p:blipFill rotWithShape="1">
          <a:blip r:embed="rId3"/>
          <a:srcRect l="10714" r="9114"/>
          <a:stretch/>
        </p:blipFill>
        <p:spPr bwMode="auto">
          <a:xfrm>
            <a:off x="214852" y="4104771"/>
            <a:ext cx="3207300" cy="2667008"/>
          </a:xfrm>
          <a:prstGeom prst="rect">
            <a:avLst/>
          </a:prstGeom>
          <a:noFill/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BDEAAD0-E603-4D0E-872B-20F38249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8" y="1302012"/>
            <a:ext cx="2635708" cy="263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BC539CD-325D-46A5-A75B-E55AE4AD4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42" y="1318286"/>
            <a:ext cx="2635708" cy="263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8108" y="14130"/>
            <a:ext cx="4536504" cy="1143000"/>
          </a:xfrm>
        </p:spPr>
        <p:txBody>
          <a:bodyPr/>
          <a:lstStyle/>
          <a:p>
            <a:r>
              <a:rPr lang="ru-RU" dirty="0" err="1">
                <a:solidFill>
                  <a:srgbClr val="7030A0"/>
                </a:solidFill>
              </a:rPr>
              <a:t>Физминутка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55238"/>
            <a:ext cx="8229600" cy="568863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</a:rPr>
              <a:t>                                  «Мы </a:t>
            </a:r>
            <a:r>
              <a:rPr lang="ru-RU" sz="2400" dirty="0" smtClean="0">
                <a:solidFill>
                  <a:srgbClr val="7030A0"/>
                </a:solidFill>
              </a:rPr>
              <a:t>водители»</a:t>
            </a:r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dirty="0">
                <a:solidFill>
                  <a:srgbClr val="7030A0"/>
                </a:solidFill>
              </a:rPr>
              <a:t>Едем, едем на машине (имитируют движение рулем)</a:t>
            </a:r>
          </a:p>
          <a:p>
            <a:r>
              <a:rPr lang="ru-RU" sz="2400" dirty="0">
                <a:solidFill>
                  <a:srgbClr val="7030A0"/>
                </a:solidFill>
              </a:rPr>
              <a:t>Нажимаем на педаль (ногу сгибают, вытягивают)</a:t>
            </a:r>
          </a:p>
          <a:p>
            <a:r>
              <a:rPr lang="ru-RU" sz="2400" dirty="0">
                <a:solidFill>
                  <a:srgbClr val="7030A0"/>
                </a:solidFill>
              </a:rPr>
              <a:t>Газ включаем, выключаем (рука к себе, от себя)</a:t>
            </a:r>
          </a:p>
          <a:p>
            <a:r>
              <a:rPr lang="ru-RU" sz="2400" dirty="0">
                <a:solidFill>
                  <a:srgbClr val="7030A0"/>
                </a:solidFill>
              </a:rPr>
              <a:t>Смотрим пристально мы в даль (приставляем ладонь ко лбу)</a:t>
            </a:r>
          </a:p>
          <a:p>
            <a:r>
              <a:rPr lang="ru-RU" sz="2400" dirty="0">
                <a:solidFill>
                  <a:srgbClr val="7030A0"/>
                </a:solidFill>
              </a:rPr>
              <a:t>Дворники счищают капли (руки сгибают перед собой в локтях)</a:t>
            </a:r>
          </a:p>
          <a:p>
            <a:r>
              <a:rPr lang="ru-RU" sz="2400" dirty="0">
                <a:solidFill>
                  <a:srgbClr val="7030A0"/>
                </a:solidFill>
              </a:rPr>
              <a:t>Вправо, влево. Чистота (наклоны вправо, влево, руки вперед)</a:t>
            </a:r>
          </a:p>
          <a:p>
            <a:r>
              <a:rPr lang="ru-RU" sz="2400" dirty="0">
                <a:solidFill>
                  <a:srgbClr val="7030A0"/>
                </a:solidFill>
              </a:rPr>
              <a:t>Волосы ерошит ветер (над головой шевелят пальцами)</a:t>
            </a:r>
          </a:p>
          <a:p>
            <a:r>
              <a:rPr lang="ru-RU" sz="2400" dirty="0">
                <a:solidFill>
                  <a:srgbClr val="7030A0"/>
                </a:solidFill>
              </a:rPr>
              <a:t>Мы </a:t>
            </a:r>
            <a:r>
              <a:rPr lang="ru-RU" sz="2400" dirty="0" smtClean="0">
                <a:solidFill>
                  <a:srgbClr val="7030A0"/>
                </a:solidFill>
              </a:rPr>
              <a:t>водители </a:t>
            </a:r>
            <a:r>
              <a:rPr lang="ru-RU" sz="2400" dirty="0">
                <a:solidFill>
                  <a:srgbClr val="7030A0"/>
                </a:solidFill>
              </a:rPr>
              <a:t>хоть куда (руки вперед, большой палец вверх)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90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1259632" y="-29724"/>
            <a:ext cx="6384945" cy="229394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Ринг 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грамотных  пешеходов</a:t>
            </a:r>
          </a:p>
        </p:txBody>
      </p:sp>
      <p:pic>
        <p:nvPicPr>
          <p:cNvPr id="2050" name="Picture 2" descr="https://i.pinimg.com/originals/e9/2c/74/e92c7414257dab5238e49efbeb35c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7" y="2330149"/>
            <a:ext cx="6037133" cy="452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6894848-04C9-4FB8-9C0D-541E561E1C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1" y="188640"/>
            <a:ext cx="4270483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791BAE-3A04-464F-8986-5961E2CC662D}"/>
              </a:ext>
            </a:extLst>
          </p:cNvPr>
          <p:cNvSpPr/>
          <p:nvPr/>
        </p:nvSpPr>
        <p:spPr>
          <a:xfrm>
            <a:off x="288161" y="5328373"/>
            <a:ext cx="40552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Транспортный </a:t>
            </a:r>
          </a:p>
          <a:p>
            <a:pPr algn="ctr"/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светофор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B061E56-DA34-4E43-AEC7-7F9EC2F212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2344688" cy="47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1EF9D1-2856-45B6-A896-6B3F56AB93A4}"/>
              </a:ext>
            </a:extLst>
          </p:cNvPr>
          <p:cNvSpPr/>
          <p:nvPr/>
        </p:nvSpPr>
        <p:spPr>
          <a:xfrm>
            <a:off x="5429217" y="5328372"/>
            <a:ext cx="36545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Пешеходный </a:t>
            </a:r>
          </a:p>
          <a:p>
            <a:pPr algn="ctr"/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светофор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9134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183</Words>
  <Application>Microsoft Office PowerPoint</Application>
  <PresentationFormat>Экран (4:3)</PresentationFormat>
  <Paragraphs>37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Impact</vt:lpstr>
      <vt:lpstr>Times New Roman</vt:lpstr>
      <vt:lpstr>Оформление по умолчанию</vt:lpstr>
      <vt:lpstr>КВН по правилам дорожного движения в старшей и подготовительной к школе  группе. </vt:lpstr>
      <vt:lpstr>Команда  «Пешеход» </vt:lpstr>
      <vt:lpstr>Команда  « Светофор»:</vt:lpstr>
      <vt:lpstr>Презентация PowerPoint</vt:lpstr>
      <vt:lpstr> Конкурс  «Узнай дорожный знак по описанию» </vt:lpstr>
      <vt:lpstr>Физминутка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*KDFX Team*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tima</dc:creator>
  <cp:lastModifiedBy>Оксана Владимировна</cp:lastModifiedBy>
  <cp:revision>27</cp:revision>
  <dcterms:created xsi:type="dcterms:W3CDTF">2014-02-06T14:33:27Z</dcterms:created>
  <dcterms:modified xsi:type="dcterms:W3CDTF">2024-04-04T10:37:04Z</dcterms:modified>
</cp:coreProperties>
</file>