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5"/>
  </p:notesMasterIdLst>
  <p:sldIdLst>
    <p:sldId id="265" r:id="rId2"/>
    <p:sldId id="276" r:id="rId3"/>
    <p:sldId id="277" r:id="rId4"/>
    <p:sldId id="266" r:id="rId5"/>
    <p:sldId id="268" r:id="rId6"/>
    <p:sldId id="281" r:id="rId7"/>
    <p:sldId id="282" r:id="rId8"/>
    <p:sldId id="283" r:id="rId9"/>
    <p:sldId id="269" r:id="rId10"/>
    <p:sldId id="284" r:id="rId11"/>
    <p:sldId id="285" r:id="rId12"/>
    <p:sldId id="286" r:id="rId13"/>
    <p:sldId id="272" r:id="rId14"/>
    <p:sldId id="273" r:id="rId15"/>
    <p:sldId id="287" r:id="rId16"/>
    <p:sldId id="274" r:id="rId17"/>
    <p:sldId id="279" r:id="rId18"/>
    <p:sldId id="278" r:id="rId19"/>
    <p:sldId id="280" r:id="rId20"/>
    <p:sldId id="288" r:id="rId21"/>
    <p:sldId id="289" r:id="rId22"/>
    <p:sldId id="275" r:id="rId23"/>
    <p:sldId id="29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1449" autoAdjust="0"/>
  </p:normalViewPr>
  <p:slideViewPr>
    <p:cSldViewPr>
      <p:cViewPr>
        <p:scale>
          <a:sx n="68" d="100"/>
          <a:sy n="68" d="100"/>
        </p:scale>
        <p:origin x="1882" y="2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E1DDC-BF99-4AF9-A11A-9545743409E3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1BCA8-294A-40AC-97E8-48EB24658E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53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BCA8-294A-40AC-97E8-48EB24658E0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07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12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15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679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72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49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3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23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99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39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5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6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7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84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23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B56378-5E8C-CA0A-BC8E-4E6315E4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6"/>
            <a:ext cx="9144000" cy="6855324"/>
          </a:xfrm>
          <a:prstGeom prst="rect">
            <a:avLst/>
          </a:prstGeom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059832" y="2492896"/>
            <a:ext cx="3240360" cy="438318"/>
          </a:xfrm>
        </p:spPr>
        <p:txBody>
          <a:bodyPr>
            <a:normAutofit/>
          </a:bodyPr>
          <a:lstStyle/>
          <a:p>
            <a:r>
              <a:rPr lang="ru-RU" b="1" dirty="0"/>
              <a:t>Составила: Катаева Д.А</a:t>
            </a:r>
            <a:endParaRPr lang="ru-RU" sz="24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07553B-16B5-8952-1845-ABE9C0ADAA49}"/>
              </a:ext>
            </a:extLst>
          </p:cNvPr>
          <p:cNvSpPr/>
          <p:nvPr/>
        </p:nvSpPr>
        <p:spPr>
          <a:xfrm>
            <a:off x="2713768" y="476672"/>
            <a:ext cx="3932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Викторина</a:t>
            </a:r>
          </a:p>
        </p:txBody>
      </p:sp>
    </p:spTree>
    <p:extLst>
      <p:ext uri="{BB962C8B-B14F-4D97-AF65-F5344CB8AC3E}">
        <p14:creationId xmlns:p14="http://schemas.microsoft.com/office/powerpoint/2010/main" val="399075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3A6774-BA4E-DC26-029F-54FE758EE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17" y="72008"/>
            <a:ext cx="9211172" cy="67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8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8F38CD-DEF2-88A5-13FA-6374BB3DE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" y="53374"/>
            <a:ext cx="9180511" cy="67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7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4F0DA5-845F-7D2E-F819-2D3A48A48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57093"/>
            <a:ext cx="9563884" cy="66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79690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«Сложи картинку»</a:t>
            </a:r>
          </a:p>
        </p:txBody>
      </p:sp>
      <p:pic>
        <p:nvPicPr>
          <p:cNvPr id="4" name="Содержимое 3" descr="85327815_professii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071546"/>
            <a:ext cx="7647836" cy="573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572" y="2492896"/>
            <a:ext cx="8425916" cy="18002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/>
              <a:t>«Чем похожи и   чем отличаются профессии?»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FF6CB4-68C9-7F01-C007-8D3EA0385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191" y="2348880"/>
            <a:ext cx="4867941" cy="460092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19EFC1-231A-B7C3-4138-B4FE500AD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99392"/>
            <a:ext cx="532859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1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DA2358-162B-9CB4-5439-175ECF3FD7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4"/>
          <a:stretch>
            <a:fillRect/>
          </a:stretch>
        </p:blipFill>
        <p:spPr>
          <a:xfrm>
            <a:off x="4067944" y="3063267"/>
            <a:ext cx="5076056" cy="3794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AFD5FE-0C03-8589-119D-6EBC583713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268"/>
          <a:stretch>
            <a:fillRect/>
          </a:stretch>
        </p:blipFill>
        <p:spPr>
          <a:xfrm>
            <a:off x="0" y="-99392"/>
            <a:ext cx="4869160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0B2A2-AC7C-2C2C-6B60-247FAEB9E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7968BA-06B3-C93E-FF72-05C25CD8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71" r="9458"/>
          <a:stretch>
            <a:fillRect/>
          </a:stretch>
        </p:blipFill>
        <p:spPr>
          <a:xfrm>
            <a:off x="3541127" y="3068960"/>
            <a:ext cx="5571113" cy="377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180C60-2597-B2D9-BBE9-E14DE2EA3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9" y="-32746"/>
            <a:ext cx="5644707" cy="4109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794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904FC-8848-62C4-811B-BCC83B898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38BE1-5582-56DA-6F8F-24CB48FF0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749" y="2996953"/>
            <a:ext cx="4908251" cy="383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1B6601-268B-2FFC-9FB0-52A3DE81E4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75" r="8263"/>
          <a:stretch>
            <a:fillRect/>
          </a:stretch>
        </p:blipFill>
        <p:spPr>
          <a:xfrm>
            <a:off x="-108520" y="-99392"/>
            <a:ext cx="5279479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162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544C6-1370-BA60-5307-0CEC67B9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2632"/>
            <a:ext cx="6589200" cy="128089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/>
              <a:t>Физминутка</a:t>
            </a:r>
            <a:br>
              <a:rPr lang="ru-RU" sz="4000" b="1" dirty="0"/>
            </a:br>
            <a:r>
              <a:rPr lang="ru-RU" sz="4000" b="1" dirty="0"/>
              <a:t> « Танцевальный батл»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6E8E4AE-1E18-E1BF-38CF-93B05160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1" y="1700808"/>
            <a:ext cx="878947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95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214F7-A13E-31EE-79D2-5CAD39B3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332656"/>
            <a:ext cx="5616624" cy="1280890"/>
          </a:xfrm>
        </p:spPr>
        <p:txBody>
          <a:bodyPr>
            <a:normAutofit/>
          </a:bodyPr>
          <a:lstStyle/>
          <a:p>
            <a:r>
              <a:rPr lang="ru-RU" sz="6600" b="1" dirty="0"/>
              <a:t>Команда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E03DE5-396A-CC9F-C6ED-AB8E3D8DE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4" y="2132856"/>
            <a:ext cx="8784976" cy="234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584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C291B4C1-4E23-F854-0800-FD7BD8178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32449"/>
            <a:ext cx="2203283" cy="306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66D52E6A-AB91-F5DB-0722-82937ED0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60" y="43650"/>
            <a:ext cx="1661666" cy="290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2731271B-E849-F4A4-A949-16C2A421C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2861"/>
            <a:ext cx="2844091" cy="28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31CEAEB3-58D3-67AF-33C6-D84FFC96A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132736"/>
            <a:ext cx="333375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icture background">
            <a:extLst>
              <a:ext uri="{FF2B5EF4-FFF2-40B4-BE49-F238E27FC236}">
                <a16:creationId xmlns:a16="http://schemas.microsoft.com/office/drawing/2014/main" id="{D678B9E9-1920-B5E1-34DC-BE884A828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89636"/>
            <a:ext cx="1814683" cy="258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A4F90DDC-A76E-6962-F085-37D58498B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11847"/>
            <a:ext cx="1979827" cy="27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64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0F932A14-5B66-BD2A-F1FA-0DC7C9EFB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14"/>
            <a:ext cx="17907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F41D4857-5BFB-762C-5E03-B929BFB19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3731"/>
            <a:ext cx="2754490" cy="258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0766DA86-1A4F-7C35-CFBD-EAB72F3F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5408"/>
            <a:ext cx="2379144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01D6E725-0CAC-F49D-B511-7C20199C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237"/>
            <a:ext cx="3438836" cy="34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icture background">
            <a:extLst>
              <a:ext uri="{FF2B5EF4-FFF2-40B4-BE49-F238E27FC236}">
                <a16:creationId xmlns:a16="http://schemas.microsoft.com/office/drawing/2014/main" id="{9A1AE7D1-1DA3-EB50-BCA6-973D637A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842" y="3581954"/>
            <a:ext cx="2832315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cture background">
            <a:extLst>
              <a:ext uri="{FF2B5EF4-FFF2-40B4-BE49-F238E27FC236}">
                <a16:creationId xmlns:a16="http://schemas.microsoft.com/office/drawing/2014/main" id="{216236A5-5F36-53FE-9F2D-D5C89710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229" y="3581954"/>
            <a:ext cx="2945771" cy="299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16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9745AA-D55F-A7FE-1707-F2329996C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09FD0BC9-A1B6-13EB-192B-AE405A5EC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29000"/>
            <a:ext cx="7664377" cy="30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4A08CD99-5FD6-EBC4-037B-D3890D51E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5" y="260648"/>
            <a:ext cx="9082090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1A55A-2D3B-51ED-5BEA-D01ADEAD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872" y="188640"/>
            <a:ext cx="3422848" cy="936104"/>
          </a:xfrm>
        </p:spPr>
        <p:txBody>
          <a:bodyPr>
            <a:normAutofit/>
          </a:bodyPr>
          <a:lstStyle/>
          <a:p>
            <a:r>
              <a:rPr lang="ru-RU" sz="5400" b="1" dirty="0"/>
              <a:t>Команда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13685F-81F0-D43E-2B3E-BBFCC6347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47" y="1457324"/>
            <a:ext cx="8913353" cy="3843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267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0348" y="56246"/>
            <a:ext cx="4896544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4800" b="1" dirty="0"/>
              <a:t>«Разминка»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516B98-8F2B-4446-3736-E181F8419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06" t="12200" r="7306" b="18501"/>
          <a:stretch>
            <a:fillRect/>
          </a:stretch>
        </p:blipFill>
        <p:spPr>
          <a:xfrm>
            <a:off x="-53447" y="61222"/>
            <a:ext cx="2388392" cy="207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8BDCB-C948-0D85-26FE-8ABF1BCF3C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73" t="10101" r="12652" b="16400"/>
          <a:stretch>
            <a:fillRect/>
          </a:stretch>
        </p:blipFill>
        <p:spPr>
          <a:xfrm>
            <a:off x="2277879" y="813325"/>
            <a:ext cx="2233311" cy="194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A8BD30-0F29-A6D4-8B9C-0783CA6A6D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37" r="8443"/>
          <a:stretch>
            <a:fillRect/>
          </a:stretch>
        </p:blipFill>
        <p:spPr>
          <a:xfrm>
            <a:off x="4616113" y="1763972"/>
            <a:ext cx="2115011" cy="183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59DDB2-C26D-0816-AD34-7A67DAC1A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264" y="2860807"/>
            <a:ext cx="2474922" cy="1778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75E9C7-10C9-D1EA-0034-8E85826302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042" t="15625" r="8042" b="21651"/>
          <a:stretch>
            <a:fillRect/>
          </a:stretch>
        </p:blipFill>
        <p:spPr>
          <a:xfrm>
            <a:off x="-73366" y="2736572"/>
            <a:ext cx="2276603" cy="183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A2552B-4063-980E-0774-A2E619A59F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251" t="8193" r="14300" b="7033"/>
          <a:stretch>
            <a:fillRect/>
          </a:stretch>
        </p:blipFill>
        <p:spPr>
          <a:xfrm>
            <a:off x="2168762" y="3259779"/>
            <a:ext cx="2089517" cy="2210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00C41B-A2BC-D555-202F-9F3C217E72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7265"/>
          <a:stretch>
            <a:fillRect/>
          </a:stretch>
        </p:blipFill>
        <p:spPr>
          <a:xfrm>
            <a:off x="4441164" y="4063662"/>
            <a:ext cx="2289960" cy="2210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DCB3FE-4299-AA05-2CA8-218CCA9549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2010" y="4797153"/>
            <a:ext cx="2412875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28"/>
            <a:ext cx="7165264" cy="128089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«Кому что необходимо?»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07E692-6DAC-5258-FF96-2A370B8B57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90" t="12106" r="5113" b="9737"/>
          <a:stretch>
            <a:fillRect/>
          </a:stretch>
        </p:blipFill>
        <p:spPr>
          <a:xfrm>
            <a:off x="-1" y="641373"/>
            <a:ext cx="9048091" cy="621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DC7C4E-B6F7-8241-532C-8AF2BED7E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-171400"/>
            <a:ext cx="9390336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9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F59885-EE14-EEDC-C375-A1B3B49D4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20534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2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CE9AD7-3CD9-A697-CDDE-279C63812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-99392"/>
            <a:ext cx="9396536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6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25AEAB-BD8F-5DF4-2DF8-C4E3B8B29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96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456</TotalTime>
  <Words>38</Words>
  <Application>Microsoft Office PowerPoint</Application>
  <PresentationFormat>Экран (4:3)</PresentationFormat>
  <Paragraphs>10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Легкий дым</vt:lpstr>
      <vt:lpstr>Презентация PowerPoint</vt:lpstr>
      <vt:lpstr>Команда</vt:lpstr>
      <vt:lpstr>Команда</vt:lpstr>
      <vt:lpstr> «Разминка»</vt:lpstr>
      <vt:lpstr>«Кому что необходимо?»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«Сложи картинку»</vt:lpstr>
      <vt:lpstr>«Чем похожи и   чем отличаются профессии?»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  « Танцевальный батл»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Юра</dc:creator>
  <cp:lastModifiedBy>Дарья Катаева</cp:lastModifiedBy>
  <cp:revision>30</cp:revision>
  <dcterms:created xsi:type="dcterms:W3CDTF">2016-11-19T13:11:13Z</dcterms:created>
  <dcterms:modified xsi:type="dcterms:W3CDTF">2025-06-18T09:05:34Z</dcterms:modified>
</cp:coreProperties>
</file>