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8A232-B165-42DD-AEC1-2510809254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7AE8-FBA0-40F1-A3D4-826CC47BFF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5547400-9DC3-4FF2-A25B-17A6684A0D7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4BD0188-A402-4C5E-ACAE-ADCC14D011A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3D5C99-301E-43B6-B2C2-ABEDB9EBC4F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1E196C8-28A9-4E85-93EC-324E92D232B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DDECE2-148A-45BE-891F-9B8124ED9C6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D84178-E9C7-4A2E-B8FB-649ECED0BAD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32349B9-9226-49FD-9A99-B09AE2BD0AE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BEB5F5D-4D33-4B6E-A7C4-384FA06DFF5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03B4106-C4DC-4F0C-96A6-5613BA84315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B45E5BF-E5C1-4EF3-82AC-13FDB9353E7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DD30878-E4F8-45BF-9862-7FC95C16074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C39A633-93CC-456E-BC4E-882ACE76FEB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21BBD76-2D5D-448F-AD97-DAA6F6C3B3C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90C56F-C4FC-4F8B-AACC-95DFFB7B941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F385165-63AC-4ABD-8342-8BD93A56D3C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DC110C9-8E2D-44A5-8246-9CD5B22690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79727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427695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7182DD3-ACA7-4D80-AD04-D243A2F959A1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AutoShape 15"/>
          <p:cNvSpPr>
            <a:spLocks noChangeAspect="1" noChangeArrowheads="1" noTextEdit="1"/>
          </p:cNvSpPr>
          <p:nvPr/>
        </p:nvSpPr>
        <p:spPr bwMode="auto">
          <a:xfrm>
            <a:off x="0" y="0"/>
            <a:ext cx="9496425" cy="2174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-1588" y="155575"/>
            <a:ext cx="8331200" cy="1462088"/>
          </a:xfrm>
          <a:custGeom>
            <a:avLst/>
            <a:gdLst/>
            <a:ahLst/>
            <a:cxnLst/>
            <a:rect l="l" t="t" r="r" b="b"/>
            <a:pathLst>
              <a:path w="5564" h="976">
                <a:moveTo>
                  <a:pt x="0" y="435"/>
                </a:moveTo>
                <a:cubicBezTo>
                  <a:pt x="0" y="906"/>
                  <a:pt x="0" y="906"/>
                  <a:pt x="0" y="906"/>
                </a:cubicBezTo>
                <a:cubicBezTo>
                  <a:pt x="0" y="906"/>
                  <a:pt x="0" y="906"/>
                  <a:pt x="0" y="906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581"/>
                  <a:pt x="1261" y="939"/>
                  <a:pt x="2769" y="976"/>
                </a:cubicBezTo>
                <a:cubicBezTo>
                  <a:pt x="3283" y="935"/>
                  <a:pt x="3803" y="827"/>
                  <a:pt x="4262" y="607"/>
                </a:cubicBezTo>
                <a:cubicBezTo>
                  <a:pt x="3735" y="745"/>
                  <a:pt x="3179" y="796"/>
                  <a:pt x="2649" y="796"/>
                </a:cubicBezTo>
                <a:cubicBezTo>
                  <a:pt x="1232" y="796"/>
                  <a:pt x="0" y="435"/>
                  <a:pt x="0" y="435"/>
                </a:cubicBezTo>
                <a:moveTo>
                  <a:pt x="5564" y="0"/>
                </a:moveTo>
                <a:cubicBezTo>
                  <a:pt x="5234" y="248"/>
                  <a:pt x="4859" y="426"/>
                  <a:pt x="4463" y="549"/>
                </a:cubicBezTo>
                <a:cubicBezTo>
                  <a:pt x="4301" y="667"/>
                  <a:pt x="4052" y="817"/>
                  <a:pt x="3700" y="950"/>
                </a:cubicBezTo>
                <a:cubicBezTo>
                  <a:pt x="5026" y="632"/>
                  <a:pt x="5564" y="0"/>
                  <a:pt x="5564" y="0"/>
                </a:cubicBezTo>
              </a:path>
            </a:pathLst>
          </a:cu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8"/>
          <p:cNvSpPr/>
          <p:nvPr/>
        </p:nvSpPr>
        <p:spPr bwMode="auto">
          <a:xfrm>
            <a:off x="-1588" y="306388"/>
            <a:ext cx="9499600" cy="1868488"/>
          </a:xfrm>
          <a:custGeom>
            <a:avLst/>
            <a:gdLst/>
            <a:ahLst/>
            <a:cxnLst/>
            <a:rect l="l" t="t" r="r" b="b"/>
            <a:pathLst>
              <a:path w="6344" h="1248">
                <a:moveTo>
                  <a:pt x="6344" y="0"/>
                </a:moveTo>
                <a:cubicBezTo>
                  <a:pt x="5590" y="550"/>
                  <a:pt x="4631" y="785"/>
                  <a:pt x="3687" y="855"/>
                </a:cubicBezTo>
                <a:cubicBezTo>
                  <a:pt x="3228" y="1027"/>
                  <a:pt x="2598" y="1169"/>
                  <a:pt x="1767" y="1169"/>
                </a:cubicBezTo>
                <a:cubicBezTo>
                  <a:pt x="1260" y="1169"/>
                  <a:pt x="679" y="1116"/>
                  <a:pt x="16" y="986"/>
                </a:cubicBezTo>
                <a:cubicBezTo>
                  <a:pt x="16" y="809"/>
                  <a:pt x="16" y="809"/>
                  <a:pt x="16" y="809"/>
                </a:cubicBezTo>
                <a:cubicBezTo>
                  <a:pt x="10" y="808"/>
                  <a:pt x="5" y="807"/>
                  <a:pt x="0" y="806"/>
                </a:cubicBezTo>
                <a:cubicBezTo>
                  <a:pt x="0" y="1001"/>
                  <a:pt x="0" y="1001"/>
                  <a:pt x="0" y="1001"/>
                </a:cubicBezTo>
                <a:cubicBezTo>
                  <a:pt x="898" y="1177"/>
                  <a:pt x="1685" y="1248"/>
                  <a:pt x="2372" y="1248"/>
                </a:cubicBezTo>
                <a:cubicBezTo>
                  <a:pt x="5247" y="1248"/>
                  <a:pt x="6344" y="0"/>
                  <a:pt x="6344" y="0"/>
                </a:cubicBezTo>
              </a:path>
            </a:pathLst>
          </a:custGeom>
          <a:solidFill>
            <a:schemeClr val="accent1">
              <a:lumMod val="20000"/>
              <a:lumOff val="80000"/>
              <a:alpha val="47000"/>
            </a:schemeClr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9"/>
          <p:cNvSpPr/>
          <p:nvPr/>
        </p:nvSpPr>
        <p:spPr bwMode="auto">
          <a:xfrm>
            <a:off x="-1588" y="1025525"/>
            <a:ext cx="4146550" cy="622300"/>
          </a:xfrm>
          <a:custGeom>
            <a:avLst/>
            <a:gdLst/>
            <a:ahLst/>
            <a:cxnLst/>
            <a:rect l="l" t="t" r="r" b="b"/>
            <a:pathLst>
              <a:path w="2769" h="415">
                <a:moveTo>
                  <a:pt x="0" y="0"/>
                </a:moveTo>
                <a:cubicBezTo>
                  <a:pt x="0" y="325"/>
                  <a:pt x="0" y="325"/>
                  <a:pt x="0" y="325"/>
                </a:cubicBezTo>
                <a:cubicBezTo>
                  <a:pt x="5" y="326"/>
                  <a:pt x="10" y="327"/>
                  <a:pt x="16" y="328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6" y="121"/>
                  <a:pt x="1053" y="415"/>
                  <a:pt x="2246" y="415"/>
                </a:cubicBezTo>
                <a:cubicBezTo>
                  <a:pt x="2418" y="415"/>
                  <a:pt x="2593" y="409"/>
                  <a:pt x="2769" y="395"/>
                </a:cubicBezTo>
                <a:cubicBezTo>
                  <a:pt x="1261" y="358"/>
                  <a:pt x="0" y="0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0"/>
          <p:cNvSpPr/>
          <p:nvPr/>
        </p:nvSpPr>
        <p:spPr bwMode="auto">
          <a:xfrm>
            <a:off x="1689100" y="750888"/>
            <a:ext cx="4659313" cy="1770063"/>
          </a:xfrm>
          <a:custGeom>
            <a:avLst/>
            <a:gdLst/>
            <a:ahLst/>
            <a:cxnLst/>
            <a:rect l="l" t="t" r="r" b="b"/>
            <a:pathLst>
              <a:path w="3112" h="1182">
                <a:moveTo>
                  <a:pt x="0" y="59"/>
                </a:moveTo>
                <a:cubicBezTo>
                  <a:pt x="0" y="59"/>
                  <a:pt x="1875" y="1182"/>
                  <a:pt x="3112" y="0"/>
                </a:cubicBezTo>
                <a:cubicBezTo>
                  <a:pt x="3112" y="0"/>
                  <a:pt x="1918" y="836"/>
                  <a:pt x="0" y="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1"/>
          <p:cNvSpPr/>
          <p:nvPr/>
        </p:nvSpPr>
        <p:spPr bwMode="auto">
          <a:xfrm>
            <a:off x="6981825" y="-1588"/>
            <a:ext cx="2241550" cy="1550988"/>
          </a:xfrm>
          <a:custGeom>
            <a:avLst/>
            <a:gdLst/>
            <a:ahLst/>
            <a:cxnLst/>
            <a:rect l="l" t="t" r="r" b="b"/>
            <a:pathLst>
              <a:path w="1497" h="1035">
                <a:moveTo>
                  <a:pt x="0" y="1035"/>
                </a:moveTo>
                <a:cubicBezTo>
                  <a:pt x="0" y="1035"/>
                  <a:pt x="1281" y="972"/>
                  <a:pt x="1497" y="0"/>
                </a:cubicBezTo>
                <a:cubicBezTo>
                  <a:pt x="1497" y="0"/>
                  <a:pt x="1189" y="791"/>
                  <a:pt x="0" y="10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5502275" y="676275"/>
            <a:ext cx="1533525" cy="911225"/>
          </a:xfrm>
          <a:custGeom>
            <a:avLst/>
            <a:gdLst/>
            <a:ahLst/>
            <a:cxnLst/>
            <a:rect l="l" t="t" r="r" b="b"/>
            <a:pathLst>
              <a:path w="1024" h="609">
                <a:moveTo>
                  <a:pt x="24" y="603"/>
                </a:moveTo>
                <a:cubicBezTo>
                  <a:pt x="16" y="605"/>
                  <a:pt x="8" y="607"/>
                  <a:pt x="0" y="609"/>
                </a:cubicBezTo>
                <a:cubicBezTo>
                  <a:pt x="3" y="609"/>
                  <a:pt x="7" y="609"/>
                  <a:pt x="11" y="608"/>
                </a:cubicBezTo>
                <a:cubicBezTo>
                  <a:pt x="15" y="607"/>
                  <a:pt x="20" y="605"/>
                  <a:pt x="24" y="603"/>
                </a:cubicBezTo>
                <a:moveTo>
                  <a:pt x="1024" y="0"/>
                </a:moveTo>
                <a:cubicBezTo>
                  <a:pt x="886" y="100"/>
                  <a:pt x="740" y="186"/>
                  <a:pt x="586" y="260"/>
                </a:cubicBezTo>
                <a:cubicBezTo>
                  <a:pt x="654" y="242"/>
                  <a:pt x="721" y="223"/>
                  <a:pt x="787" y="202"/>
                </a:cubicBezTo>
                <a:cubicBezTo>
                  <a:pt x="949" y="84"/>
                  <a:pt x="1024" y="0"/>
                  <a:pt x="1024" y="0"/>
                </a:cubicBezTo>
              </a:path>
            </a:pathLst>
          </a:custGeom>
          <a:solidFill>
            <a:srgbClr val="7DCCED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/>
          <p:cNvSpPr/>
          <p:nvPr/>
        </p:nvSpPr>
        <p:spPr bwMode="auto">
          <a:xfrm>
            <a:off x="4144963" y="977900"/>
            <a:ext cx="2536825" cy="644525"/>
          </a:xfrm>
          <a:custGeom>
            <a:avLst/>
            <a:gdLst/>
            <a:ahLst/>
            <a:cxnLst/>
            <a:rect l="l" t="t" r="r" b="b"/>
            <a:pathLst>
              <a:path w="1693" h="430">
                <a:moveTo>
                  <a:pt x="1694" y="0"/>
                </a:moveTo>
                <a:cubicBezTo>
                  <a:pt x="1628" y="21"/>
                  <a:pt x="1561" y="40"/>
                  <a:pt x="1493" y="58"/>
                </a:cubicBezTo>
                <a:cubicBezTo>
                  <a:pt x="1034" y="278"/>
                  <a:pt x="514" y="386"/>
                  <a:pt x="0" y="427"/>
                </a:cubicBezTo>
                <a:cubicBezTo>
                  <a:pt x="83" y="429"/>
                  <a:pt x="167" y="430"/>
                  <a:pt x="251" y="430"/>
                </a:cubicBezTo>
                <a:cubicBezTo>
                  <a:pt x="467" y="430"/>
                  <a:pt x="686" y="423"/>
                  <a:pt x="907" y="407"/>
                </a:cubicBezTo>
                <a:cubicBezTo>
                  <a:pt x="915" y="405"/>
                  <a:pt x="923" y="403"/>
                  <a:pt x="931" y="401"/>
                </a:cubicBezTo>
                <a:cubicBezTo>
                  <a:pt x="1283" y="268"/>
                  <a:pt x="1532" y="118"/>
                  <a:pt x="1694" y="0"/>
                </a:cubicBezTo>
              </a:path>
            </a:pathLst>
          </a:custGeom>
          <a:solidFill>
            <a:srgbClr val="3DA3DC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4"/>
          <p:cNvSpPr/>
          <p:nvPr/>
        </p:nvSpPr>
        <p:spPr bwMode="auto">
          <a:xfrm>
            <a:off x="-9035" y="1517650"/>
            <a:ext cx="5497513" cy="538163"/>
          </a:xfrm>
          <a:custGeom>
            <a:avLst/>
            <a:gdLst/>
            <a:ahLst/>
            <a:cxnLst/>
            <a:rect l="l" t="t" r="r" b="b"/>
            <a:pathLst>
              <a:path w="3671" h="360">
                <a:moveTo>
                  <a:pt x="0" y="0"/>
                </a:moveTo>
                <a:cubicBezTo>
                  <a:pt x="0" y="177"/>
                  <a:pt x="0" y="177"/>
                  <a:pt x="0" y="177"/>
                </a:cubicBezTo>
                <a:cubicBezTo>
                  <a:pt x="663" y="307"/>
                  <a:pt x="1244" y="360"/>
                  <a:pt x="1751" y="360"/>
                </a:cubicBezTo>
                <a:cubicBezTo>
                  <a:pt x="2582" y="360"/>
                  <a:pt x="3212" y="218"/>
                  <a:pt x="3671" y="46"/>
                </a:cubicBezTo>
                <a:cubicBezTo>
                  <a:pt x="3667" y="47"/>
                  <a:pt x="3663" y="47"/>
                  <a:pt x="3660" y="47"/>
                </a:cubicBezTo>
                <a:cubicBezTo>
                  <a:pt x="3217" y="151"/>
                  <a:pt x="2689" y="221"/>
                  <a:pt x="2064" y="221"/>
                </a:cubicBezTo>
                <a:cubicBezTo>
                  <a:pt x="1466" y="221"/>
                  <a:pt x="781" y="157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5"/>
          <p:cNvSpPr/>
          <p:nvPr/>
        </p:nvSpPr>
        <p:spPr bwMode="auto">
          <a:xfrm>
            <a:off x="-1220" y="1208088"/>
            <a:ext cx="5480050" cy="639763"/>
          </a:xfrm>
          <a:custGeom>
            <a:avLst/>
            <a:gdLst/>
            <a:ahLst/>
            <a:cxnLst/>
            <a:rect l="l" t="t" r="r" b="b"/>
            <a:pathLst>
              <a:path w="3660" h="428">
                <a:moveTo>
                  <a:pt x="0" y="0"/>
                </a:moveTo>
                <a:cubicBezTo>
                  <a:pt x="0" y="207"/>
                  <a:pt x="0" y="207"/>
                  <a:pt x="0" y="207"/>
                </a:cubicBezTo>
                <a:cubicBezTo>
                  <a:pt x="781" y="364"/>
                  <a:pt x="1466" y="428"/>
                  <a:pt x="2064" y="428"/>
                </a:cubicBezTo>
                <a:cubicBezTo>
                  <a:pt x="2689" y="428"/>
                  <a:pt x="3217" y="358"/>
                  <a:pt x="3660" y="254"/>
                </a:cubicBezTo>
                <a:cubicBezTo>
                  <a:pt x="3439" y="270"/>
                  <a:pt x="3220" y="277"/>
                  <a:pt x="3004" y="277"/>
                </a:cubicBezTo>
                <a:cubicBezTo>
                  <a:pt x="2920" y="277"/>
                  <a:pt x="2836" y="276"/>
                  <a:pt x="2753" y="274"/>
                </a:cubicBezTo>
                <a:cubicBezTo>
                  <a:pt x="2577" y="288"/>
                  <a:pt x="2402" y="294"/>
                  <a:pt x="2230" y="294"/>
                </a:cubicBezTo>
                <a:cubicBezTo>
                  <a:pt x="1037" y="294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7182DD3-ACA7-4D80-AD04-D243A2F95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0" y="4835525"/>
            <a:ext cx="6645275" cy="1520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-1588" y="4900613"/>
            <a:ext cx="5830888" cy="1022350"/>
          </a:xfrm>
          <a:custGeom>
            <a:avLst/>
            <a:gdLst/>
            <a:ahLst/>
            <a:cxnLst/>
            <a:rect l="l" t="t" r="r" b="b"/>
            <a:pathLst>
              <a:path w="5564" h="976">
                <a:moveTo>
                  <a:pt x="0" y="435"/>
                </a:moveTo>
                <a:cubicBezTo>
                  <a:pt x="0" y="906"/>
                  <a:pt x="0" y="906"/>
                  <a:pt x="0" y="906"/>
                </a:cubicBezTo>
                <a:cubicBezTo>
                  <a:pt x="0" y="906"/>
                  <a:pt x="0" y="906"/>
                  <a:pt x="0" y="906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581"/>
                  <a:pt x="1261" y="939"/>
                  <a:pt x="2769" y="976"/>
                </a:cubicBezTo>
                <a:cubicBezTo>
                  <a:pt x="3283" y="935"/>
                  <a:pt x="3803" y="827"/>
                  <a:pt x="4262" y="607"/>
                </a:cubicBezTo>
                <a:cubicBezTo>
                  <a:pt x="3735" y="745"/>
                  <a:pt x="3179" y="796"/>
                  <a:pt x="2649" y="796"/>
                </a:cubicBezTo>
                <a:cubicBezTo>
                  <a:pt x="1232" y="796"/>
                  <a:pt x="0" y="435"/>
                  <a:pt x="0" y="435"/>
                </a:cubicBezTo>
                <a:moveTo>
                  <a:pt x="5564" y="0"/>
                </a:moveTo>
                <a:cubicBezTo>
                  <a:pt x="5234" y="248"/>
                  <a:pt x="4859" y="426"/>
                  <a:pt x="4463" y="549"/>
                </a:cubicBezTo>
                <a:cubicBezTo>
                  <a:pt x="4301" y="667"/>
                  <a:pt x="4052" y="817"/>
                  <a:pt x="3700" y="950"/>
                </a:cubicBezTo>
                <a:cubicBezTo>
                  <a:pt x="5026" y="632"/>
                  <a:pt x="5564" y="0"/>
                  <a:pt x="5564" y="0"/>
                </a:cubicBezTo>
              </a:path>
            </a:pathLst>
          </a:custGeom>
          <a:solidFill>
            <a:srgbClr val="7DCCED">
              <a:alpha val="39000"/>
            </a:srgbClr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/>
          <p:cNvSpPr/>
          <p:nvPr/>
        </p:nvSpPr>
        <p:spPr bwMode="auto">
          <a:xfrm>
            <a:off x="-1588" y="5005388"/>
            <a:ext cx="6648450" cy="1306513"/>
          </a:xfrm>
          <a:custGeom>
            <a:avLst/>
            <a:gdLst/>
            <a:ahLst/>
            <a:cxnLst/>
            <a:rect l="l" t="t" r="r" b="b"/>
            <a:pathLst>
              <a:path w="6344" h="1248">
                <a:moveTo>
                  <a:pt x="6344" y="0"/>
                </a:moveTo>
                <a:cubicBezTo>
                  <a:pt x="5590" y="550"/>
                  <a:pt x="4631" y="785"/>
                  <a:pt x="3687" y="855"/>
                </a:cubicBezTo>
                <a:cubicBezTo>
                  <a:pt x="3228" y="1027"/>
                  <a:pt x="2598" y="1169"/>
                  <a:pt x="1767" y="1169"/>
                </a:cubicBezTo>
                <a:cubicBezTo>
                  <a:pt x="1260" y="1169"/>
                  <a:pt x="679" y="1116"/>
                  <a:pt x="16" y="986"/>
                </a:cubicBezTo>
                <a:cubicBezTo>
                  <a:pt x="16" y="809"/>
                  <a:pt x="16" y="809"/>
                  <a:pt x="16" y="809"/>
                </a:cubicBezTo>
                <a:cubicBezTo>
                  <a:pt x="10" y="808"/>
                  <a:pt x="5" y="807"/>
                  <a:pt x="0" y="806"/>
                </a:cubicBezTo>
                <a:cubicBezTo>
                  <a:pt x="0" y="1001"/>
                  <a:pt x="0" y="1001"/>
                  <a:pt x="0" y="1001"/>
                </a:cubicBezTo>
                <a:cubicBezTo>
                  <a:pt x="898" y="1177"/>
                  <a:pt x="1685" y="1248"/>
                  <a:pt x="2372" y="1248"/>
                </a:cubicBezTo>
                <a:cubicBezTo>
                  <a:pt x="5247" y="1248"/>
                  <a:pt x="6344" y="0"/>
                  <a:pt x="6344" y="0"/>
                </a:cubicBezTo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-1588" y="5508625"/>
            <a:ext cx="2901950" cy="434975"/>
          </a:xfrm>
          <a:custGeom>
            <a:avLst/>
            <a:gdLst/>
            <a:ahLst/>
            <a:cxnLst/>
            <a:rect l="l" t="t" r="r" b="b"/>
            <a:pathLst>
              <a:path w="2769" h="415">
                <a:moveTo>
                  <a:pt x="0" y="0"/>
                </a:moveTo>
                <a:cubicBezTo>
                  <a:pt x="0" y="325"/>
                  <a:pt x="0" y="325"/>
                  <a:pt x="0" y="325"/>
                </a:cubicBezTo>
                <a:cubicBezTo>
                  <a:pt x="5" y="326"/>
                  <a:pt x="10" y="327"/>
                  <a:pt x="16" y="328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6" y="121"/>
                  <a:pt x="1053" y="415"/>
                  <a:pt x="2246" y="415"/>
                </a:cubicBezTo>
                <a:cubicBezTo>
                  <a:pt x="2418" y="415"/>
                  <a:pt x="2593" y="409"/>
                  <a:pt x="2769" y="395"/>
                </a:cubicBezTo>
                <a:cubicBezTo>
                  <a:pt x="1261" y="358"/>
                  <a:pt x="0" y="0"/>
                  <a:pt x="0" y="0"/>
                </a:cubicBez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8"/>
          <p:cNvSpPr/>
          <p:nvPr/>
        </p:nvSpPr>
        <p:spPr bwMode="auto">
          <a:xfrm>
            <a:off x="1182688" y="5316538"/>
            <a:ext cx="3260725" cy="1236663"/>
          </a:xfrm>
          <a:custGeom>
            <a:avLst/>
            <a:gdLst/>
            <a:ahLst/>
            <a:cxnLst/>
            <a:rect l="l" t="t" r="r" b="b"/>
            <a:pathLst>
              <a:path w="3112" h="1182">
                <a:moveTo>
                  <a:pt x="0" y="59"/>
                </a:moveTo>
                <a:cubicBezTo>
                  <a:pt x="0" y="59"/>
                  <a:pt x="1875" y="1182"/>
                  <a:pt x="3112" y="0"/>
                </a:cubicBezTo>
                <a:cubicBezTo>
                  <a:pt x="3112" y="0"/>
                  <a:pt x="1918" y="836"/>
                  <a:pt x="0" y="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/>
          <p:cNvSpPr/>
          <p:nvPr/>
        </p:nvSpPr>
        <p:spPr bwMode="auto">
          <a:xfrm>
            <a:off x="4886325" y="4789488"/>
            <a:ext cx="1568450" cy="1084263"/>
          </a:xfrm>
          <a:custGeom>
            <a:avLst/>
            <a:gdLst/>
            <a:ahLst/>
            <a:cxnLst/>
            <a:rect l="l" t="t" r="r" b="b"/>
            <a:pathLst>
              <a:path w="1497" h="1035">
                <a:moveTo>
                  <a:pt x="0" y="1035"/>
                </a:moveTo>
                <a:cubicBezTo>
                  <a:pt x="0" y="1035"/>
                  <a:pt x="1281" y="972"/>
                  <a:pt x="1497" y="0"/>
                </a:cubicBezTo>
                <a:cubicBezTo>
                  <a:pt x="1497" y="0"/>
                  <a:pt x="1189" y="791"/>
                  <a:pt x="0" y="10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/>
          <p:cNvSpPr>
            <a:spLocks noEditPoints="1"/>
          </p:cNvSpPr>
          <p:nvPr/>
        </p:nvSpPr>
        <p:spPr bwMode="auto">
          <a:xfrm>
            <a:off x="3851275" y="5264150"/>
            <a:ext cx="1073150" cy="636588"/>
          </a:xfrm>
          <a:custGeom>
            <a:avLst/>
            <a:gdLst/>
            <a:ahLst/>
            <a:cxnLst/>
            <a:rect l="l" t="t" r="r" b="b"/>
            <a:pathLst>
              <a:path w="1024" h="609">
                <a:moveTo>
                  <a:pt x="24" y="603"/>
                </a:moveTo>
                <a:cubicBezTo>
                  <a:pt x="16" y="605"/>
                  <a:pt x="8" y="607"/>
                  <a:pt x="0" y="609"/>
                </a:cubicBezTo>
                <a:cubicBezTo>
                  <a:pt x="3" y="609"/>
                  <a:pt x="7" y="609"/>
                  <a:pt x="11" y="608"/>
                </a:cubicBezTo>
                <a:cubicBezTo>
                  <a:pt x="15" y="607"/>
                  <a:pt x="20" y="605"/>
                  <a:pt x="24" y="603"/>
                </a:cubicBezTo>
                <a:moveTo>
                  <a:pt x="1024" y="0"/>
                </a:moveTo>
                <a:cubicBezTo>
                  <a:pt x="886" y="100"/>
                  <a:pt x="740" y="186"/>
                  <a:pt x="586" y="260"/>
                </a:cubicBezTo>
                <a:cubicBezTo>
                  <a:pt x="654" y="242"/>
                  <a:pt x="721" y="223"/>
                  <a:pt x="787" y="202"/>
                </a:cubicBezTo>
                <a:cubicBezTo>
                  <a:pt x="949" y="84"/>
                  <a:pt x="1024" y="0"/>
                  <a:pt x="1024" y="0"/>
                </a:cubicBezTo>
              </a:path>
            </a:pathLst>
          </a:custGeom>
          <a:solidFill>
            <a:srgbClr val="7DCCED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1"/>
          <p:cNvSpPr/>
          <p:nvPr/>
        </p:nvSpPr>
        <p:spPr bwMode="auto">
          <a:xfrm>
            <a:off x="2900363" y="5475288"/>
            <a:ext cx="1774825" cy="450850"/>
          </a:xfrm>
          <a:custGeom>
            <a:avLst/>
            <a:gdLst/>
            <a:ahLst/>
            <a:cxnLst/>
            <a:rect l="l" t="t" r="r" b="b"/>
            <a:pathLst>
              <a:path w="1693" h="430">
                <a:moveTo>
                  <a:pt x="1694" y="0"/>
                </a:moveTo>
                <a:cubicBezTo>
                  <a:pt x="1628" y="21"/>
                  <a:pt x="1561" y="40"/>
                  <a:pt x="1493" y="58"/>
                </a:cubicBezTo>
                <a:cubicBezTo>
                  <a:pt x="1034" y="278"/>
                  <a:pt x="514" y="386"/>
                  <a:pt x="0" y="427"/>
                </a:cubicBezTo>
                <a:cubicBezTo>
                  <a:pt x="83" y="429"/>
                  <a:pt x="167" y="430"/>
                  <a:pt x="251" y="430"/>
                </a:cubicBezTo>
                <a:cubicBezTo>
                  <a:pt x="467" y="430"/>
                  <a:pt x="686" y="423"/>
                  <a:pt x="907" y="407"/>
                </a:cubicBezTo>
                <a:cubicBezTo>
                  <a:pt x="915" y="405"/>
                  <a:pt x="923" y="403"/>
                  <a:pt x="931" y="401"/>
                </a:cubicBezTo>
                <a:cubicBezTo>
                  <a:pt x="1283" y="268"/>
                  <a:pt x="1532" y="118"/>
                  <a:pt x="1694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45" y="5851525"/>
            <a:ext cx="3846513" cy="377825"/>
          </a:xfrm>
          <a:custGeom>
            <a:avLst/>
            <a:gdLst/>
            <a:ahLst/>
            <a:cxnLst/>
            <a:rect l="l" t="t" r="r" b="b"/>
            <a:pathLst>
              <a:path w="3671" h="360">
                <a:moveTo>
                  <a:pt x="0" y="0"/>
                </a:moveTo>
                <a:cubicBezTo>
                  <a:pt x="0" y="177"/>
                  <a:pt x="0" y="177"/>
                  <a:pt x="0" y="177"/>
                </a:cubicBezTo>
                <a:cubicBezTo>
                  <a:pt x="663" y="307"/>
                  <a:pt x="1244" y="360"/>
                  <a:pt x="1751" y="360"/>
                </a:cubicBezTo>
                <a:cubicBezTo>
                  <a:pt x="2582" y="360"/>
                  <a:pt x="3212" y="218"/>
                  <a:pt x="3671" y="46"/>
                </a:cubicBezTo>
                <a:cubicBezTo>
                  <a:pt x="3667" y="47"/>
                  <a:pt x="3663" y="47"/>
                  <a:pt x="3660" y="47"/>
                </a:cubicBezTo>
                <a:cubicBezTo>
                  <a:pt x="3217" y="151"/>
                  <a:pt x="2689" y="221"/>
                  <a:pt x="2064" y="221"/>
                </a:cubicBezTo>
                <a:cubicBezTo>
                  <a:pt x="1466" y="221"/>
                  <a:pt x="781" y="157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3"/>
          <p:cNvSpPr/>
          <p:nvPr/>
        </p:nvSpPr>
        <p:spPr bwMode="auto">
          <a:xfrm>
            <a:off x="245" y="5635625"/>
            <a:ext cx="3835400" cy="447675"/>
          </a:xfrm>
          <a:custGeom>
            <a:avLst/>
            <a:gdLst/>
            <a:ahLst/>
            <a:cxnLst/>
            <a:rect l="l" t="t" r="r" b="b"/>
            <a:pathLst>
              <a:path w="3660" h="428">
                <a:moveTo>
                  <a:pt x="0" y="0"/>
                </a:moveTo>
                <a:cubicBezTo>
                  <a:pt x="0" y="207"/>
                  <a:pt x="0" y="207"/>
                  <a:pt x="0" y="207"/>
                </a:cubicBezTo>
                <a:cubicBezTo>
                  <a:pt x="781" y="364"/>
                  <a:pt x="1466" y="428"/>
                  <a:pt x="2064" y="428"/>
                </a:cubicBezTo>
                <a:cubicBezTo>
                  <a:pt x="2689" y="428"/>
                  <a:pt x="3217" y="358"/>
                  <a:pt x="3660" y="254"/>
                </a:cubicBezTo>
                <a:cubicBezTo>
                  <a:pt x="3439" y="270"/>
                  <a:pt x="3220" y="277"/>
                  <a:pt x="3004" y="277"/>
                </a:cubicBezTo>
                <a:cubicBezTo>
                  <a:pt x="2920" y="277"/>
                  <a:pt x="2836" y="276"/>
                  <a:pt x="2753" y="274"/>
                </a:cubicBezTo>
                <a:cubicBezTo>
                  <a:pt x="2577" y="288"/>
                  <a:pt x="2402" y="294"/>
                  <a:pt x="2230" y="294"/>
                </a:cubicBezTo>
                <a:cubicBezTo>
                  <a:pt x="1037" y="294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2DD3-ACA7-4D80-AD04-D243A2F959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Портфолио будущего первоклассника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Моё творчество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55" y="1462861"/>
            <a:ext cx="5549051" cy="40395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652" y="1462861"/>
            <a:ext cx="6072023" cy="40395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98855" y="408464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Мои увлечения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2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Люблю с папой и дедушкой летом рыбачить с лодки, но рыбу есть не люблю.</a:t>
            </a: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2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Зимой кататься на лыжах.</a:t>
            </a: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2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А ещё люблю папе помогать строить баню и ходить на тренировки.</a:t>
            </a:r>
            <a:endParaRPr sz="32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71259"/>
            <a:ext cx="10515600" cy="1325563"/>
          </a:xfrm>
        </p:spPr>
        <p:txBody>
          <a:bodyPr/>
          <a:lstStyle/>
          <a:p>
            <a:pPr algn="ctr"/>
            <a:r>
              <a:rPr lang="ru-RU" sz="44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Мои достижения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" y="1283498"/>
            <a:ext cx="3929332" cy="557450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54" y="1283498"/>
            <a:ext cx="3961525" cy="557450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255" y="1283498"/>
            <a:ext cx="3930275" cy="55745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2988" y="0"/>
            <a:ext cx="10515600" cy="1325563"/>
          </a:xfrm>
        </p:spPr>
        <p:txBody>
          <a:bodyPr/>
          <a:lstStyle/>
          <a:p>
            <a:pPr algn="ctr"/>
            <a:r>
              <a:rPr lang="ru-RU" sz="42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Моя будущая школа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22988" y="976741"/>
            <a:ext cx="9857221" cy="5755454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Взрослые говорят, что школа - это трудный и радостный путь к знаниям. Трудности дороги к Знанию можно преодолеть. Главное - иметь терпение и не отступать перед трудностями. Надеюсь, что в школе я буду хорошо учиться, я трудолюбивый.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sz="24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7656"/>
            <a:ext cx="6425674" cy="350454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7175342" y="2782008"/>
            <a:ext cx="4941168" cy="533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0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“ Так делает ученик”: пишет в тетради, читает по учебнику, отвечает учителю.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0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“Так делает учитель”: пишет на доске, объясняет.</a:t>
            </a:r>
            <a:endParaRPr lang="en-US" sz="20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0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Когда мы в садике играли в игру “Пашу в школу провожать, надо нам ему пожелать”, каждый мне что - то желал, но больше всего мне понравились вот эти пожелания - хорошо учиться, добрую учительницу, весёлого соседа по парте.</a:t>
            </a:r>
            <a:endParaRPr lang="en-US" sz="20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en-US" sz="16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en-US"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sz="24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Я мечтаю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292968" y="1331508"/>
            <a:ext cx="1149531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Побывать в Москве, в Австралии и посмотреть на кенгуру , объездить весь мир.</a:t>
            </a:r>
            <a:endParaRPr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25" y="2157373"/>
            <a:ext cx="3495700" cy="46324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2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Пожелания от семьи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1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Дорогой, наш сыночек! </a:t>
            </a:r>
            <a:endParaRPr lang="en-US" sz="2400" b="1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Любой самый длинный и трудный путь начинается с первого шага. Сегодня ты этот шаг сделал, ты закончил детский сад. </a:t>
            </a:r>
            <a:endParaRPr lang="en-US"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Мы от всей души желаем тебе идти дальше, не останавливаться, не бояться трудностей, пробовать, добиваться своей цели.        </a:t>
            </a:r>
            <a:endParaRPr lang="en-US"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Пусть тебя окружают хорошие друзья!</a:t>
            </a:r>
            <a:endParaRPr lang="en-US"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Пусть твоя мечта исполнится, пусть тебе всегда будет к чему стремиться!</a:t>
            </a:r>
            <a:endParaRPr lang="en-US"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Мы желаем тебе, чтобы твоя жизнь была насыщенной, интересной и доставляла тебе радость и удовольствие! </a:t>
            </a:r>
            <a:endParaRPr lang="en-US"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1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добрый путь!</a:t>
            </a:r>
            <a:endParaRPr sz="2400" b="1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2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Пожелания педагогов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266" b="1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Пашенька!</a:t>
            </a: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Мир так быстро меняется. И нам хотелось бы, чтобы те впечатления, которые ты получил в дошкольном детстве, помогли стать тебе настоящим творческим человеком!</a:t>
            </a:r>
            <a:endParaRPr lang="en-US" sz="28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Желаем тебе быть внимательным человеком. </a:t>
            </a:r>
            <a:endParaRPr lang="en-US" sz="28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Человеком, который стремится узнать как можно больше о мире, людях, жизни, природе! </a:t>
            </a:r>
            <a:endParaRPr lang="en-US" sz="28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en-US" sz="28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800" b="1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Люби и береги тех, кто тебя окружает!!!</a:t>
            </a:r>
            <a:endParaRPr b="1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Здравствуйте - это я!</a:t>
            </a:r>
            <a:endParaRPr b="1"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365376" y="1825625"/>
            <a:ext cx="5988424" cy="4351338"/>
          </a:xfrm>
        </p:spPr>
        <p:txBody>
          <a:bodyPr/>
          <a:lstStyle/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Здравствуйте - это я, Паша Журавлёв!</a:t>
            </a:r>
            <a:endParaRPr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Мне 6 лет и я хожу в подготовительную группу детского сада № 419</a:t>
            </a:r>
            <a:endParaRPr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О себе: Я ловкий, быстрый, добрый, всем помогаю, люблю животных, хорошо пою, придумываю игры и приключения</a:t>
            </a:r>
            <a:endParaRPr sz="24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4" y="1626729"/>
            <a:ext cx="4607575" cy="47491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Моя семья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956612" y="1511066"/>
            <a:ext cx="5235388" cy="4855603"/>
          </a:xfrm>
        </p:spPr>
        <p:txBody>
          <a:bodyPr/>
          <a:lstStyle/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0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А это моя семья: мама, папа, сестра Даша, бабушка и дедушка!</a:t>
            </a:r>
            <a:endParaRPr sz="20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0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Мои родители - самые замечательные на свете родители!</a:t>
            </a:r>
            <a:endParaRPr sz="20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0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Они заботятся обо мне, целуют и обнимают меня, несправедливо не наказывают и просто очень, очень любят нас с сестрой!</a:t>
            </a:r>
            <a:endParaRPr sz="20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0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Я люблю мою семью - моя семья любит меня!!!</a:t>
            </a:r>
            <a:endParaRPr sz="20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3" y="1511066"/>
            <a:ext cx="6339279" cy="45179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545298" y="348086"/>
            <a:ext cx="8394306" cy="1325563"/>
          </a:xfrm>
        </p:spPr>
        <p:txBody>
          <a:bodyPr/>
          <a:lstStyle/>
          <a:p>
            <a:pPr algn="ctr"/>
            <a:r>
              <a:rPr lang="ru-RU" sz="44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Наш ребёнок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7031698" y="1825625"/>
            <a:ext cx="4322102" cy="4760262"/>
          </a:xfrm>
        </p:spPr>
        <p:txBody>
          <a:bodyPr/>
          <a:lstStyle/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Наш сыночек, наш Пашенька!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Оптимистичный и разноцветный, как радуга на голубом небе!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Фантастичный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Самостоятельный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Гостеприимный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Заботливый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Жизнерадостный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Отзывчивый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Коммуникабельный</a:t>
            </a:r>
            <a:endParaRPr sz="18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43" y="3722526"/>
            <a:ext cx="4195241" cy="2863361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02" y="216727"/>
            <a:ext cx="3010291" cy="4196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761527" y="-256781"/>
            <a:ext cx="10515600" cy="1325563"/>
          </a:xfrm>
        </p:spPr>
        <p:txBody>
          <a:bodyPr/>
          <a:lstStyle/>
          <a:p>
            <a:pPr algn="ctr"/>
            <a:r>
              <a:rPr lang="ru-RU" sz="40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Наш замечательный детский сад!</a:t>
            </a:r>
            <a:endParaRPr sz="4000"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199" y="614002"/>
            <a:ext cx="10438927" cy="909559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Здесь мы с ребятами научились дружить.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51" y="1279722"/>
            <a:ext cx="7929092" cy="54419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761527" y="2325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Здесь мы отмечали праздники и наши дни рождения, играли, рисовали, занимались физкультурой. А сколько интересного узнали о животных, растениях, разных странах.</a:t>
            </a:r>
            <a:r>
              <a:rPr lang="en-US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Здесь мы были актёрами, певцами, танцорами. А также шалили, кричали, спорили, а иногда и безобразничали.</a:t>
            </a:r>
            <a:endParaRPr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21" y="2408193"/>
            <a:ext cx="5691414" cy="385310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27" y="2408193"/>
            <a:ext cx="5691414" cy="38531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18525" y="402910"/>
            <a:ext cx="10890447" cy="892521"/>
          </a:xfrm>
        </p:spPr>
        <p:txBody>
          <a:bodyPr/>
          <a:lstStyle/>
          <a:p>
            <a:pPr marL="0" indent="0">
              <a:buNone/>
            </a:pP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Жаль, что </a:t>
            </a:r>
            <a:r>
              <a:rPr lang="ru-RU" sz="3266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“Сладкая жизнь детей” </a:t>
            </a:r>
            <a:r>
              <a:rPr lang="ru-RU" sz="28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садике длилась всего пять лет.</a:t>
            </a:r>
            <a:endParaRPr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24" y="1044727"/>
            <a:ext cx="6888457" cy="54980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Мои друзья!!!</a:t>
            </a:r>
            <a:endParaRPr>
              <a:solidFill>
                <a:srgbClr val="FF0000"/>
              </a:solidFill>
              <a:latin typeface="Matura MT Script Capitals" pitchFamily="66" charset="0"/>
              <a:ea typeface="Matura MT Script Capitals" pitchFamily="66" charset="0"/>
              <a:cs typeface="Matura MT Script Capitals" pitchFamily="66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088046" y="1690688"/>
            <a:ext cx="6103954" cy="4351338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Это мои друзья!</a:t>
            </a:r>
            <a:endParaRPr lang="en-US" sz="2400" b="0" i="0" u="none" strike="noStrike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Мы с ними много чего интересного делаем, и бывает, ссоримся (это потому, что все хотят быть первыми).                                                                                                                </a:t>
            </a: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А вообще... они самые клёвые и верные!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24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Надеюсь, что у нас  - Дружба навсегда!</a:t>
            </a:r>
          </a:p>
          <a:p>
            <a:pPr marL="0" marR="0" indent="0" algn="l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sz="20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3" y="1825625"/>
            <a:ext cx="6017617" cy="40322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0" i="0" u="none" strike="noStrike">
                <a:solidFill>
                  <a:srgbClr val="FF0000"/>
                </a:solidFill>
                <a:latin typeface="Matura MT Script Capitals" pitchFamily="66" charset="0"/>
                <a:ea typeface="Matura MT Script Capitals" pitchFamily="66" charset="0"/>
                <a:cs typeface="Matura MT Script Capitals" pitchFamily="66" charset="0"/>
              </a:rPr>
              <a:t>Мои друзья!!!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981805" y="1690688"/>
            <a:ext cx="7797958" cy="4351338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000" b="0" i="0" u="none" strike="noStrike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rPr>
              <a:t>Если бы я превратился в волшебника, то своим друзьям  подарил бы: много сладостей, море игрушек, праздники, улыбки, чудеса и сюрпризы.</a:t>
            </a:r>
            <a:endParaRPr sz="20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sz="200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36" y="912813"/>
            <a:ext cx="3111008" cy="503237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60" y="3072694"/>
            <a:ext cx="4619489" cy="311124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Морской бриз">
  <a:themeElements>
    <a:clrScheme name="Морской бриз">
      <a:dk1>
        <a:srgbClr val="000000"/>
      </a:dk1>
      <a:lt1>
        <a:sysClr val="window" lastClr="FFFFFF"/>
      </a:lt1>
      <a:dk2>
        <a:srgbClr val="150060"/>
      </a:dk2>
      <a:lt2>
        <a:srgbClr val="D5E3E0"/>
      </a:lt2>
      <a:accent1>
        <a:srgbClr val="27AAE1"/>
      </a:accent1>
      <a:accent2>
        <a:srgbClr val="28D3E0"/>
      </a:accent2>
      <a:accent3>
        <a:srgbClr val="2B6CC5"/>
      </a:accent3>
      <a:accent4>
        <a:srgbClr val="FCCD03"/>
      </a:accent4>
      <a:accent5>
        <a:srgbClr val="731889"/>
      </a:accent5>
      <a:accent6>
        <a:srgbClr val="2683C6"/>
      </a:accent6>
      <a:hlink>
        <a:srgbClr val="256B87"/>
      </a:hlink>
      <a:folHlink>
        <a:srgbClr val="3BA0C8"/>
      </a:folHlink>
    </a:clrScheme>
    <a:fontScheme name="Морской бриз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Морской бриз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Широкоэкранный</PresentationFormat>
  <Paragraphs>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Matura MT Script Capitals</vt:lpstr>
      <vt:lpstr>Times New Roman</vt:lpstr>
      <vt:lpstr>Морской бриз</vt:lpstr>
      <vt:lpstr>Портфолио будущего первоклассника</vt:lpstr>
      <vt:lpstr>Здравствуйте - это я!</vt:lpstr>
      <vt:lpstr>Моя семья</vt:lpstr>
      <vt:lpstr>Наш ребёнок</vt:lpstr>
      <vt:lpstr>Наш замечательный детский сад!</vt:lpstr>
      <vt:lpstr>Презентация PowerPoint</vt:lpstr>
      <vt:lpstr>Презентация PowerPoint</vt:lpstr>
      <vt:lpstr>Мои друзья!!!</vt:lpstr>
      <vt:lpstr>Мои друзья!!!</vt:lpstr>
      <vt:lpstr>Моё творчество</vt:lpstr>
      <vt:lpstr>Мои увлечения</vt:lpstr>
      <vt:lpstr>Мои достижения</vt:lpstr>
      <vt:lpstr>Моя будущая школа</vt:lpstr>
      <vt:lpstr>Я мечтаю</vt:lpstr>
      <vt:lpstr>Пожелания от семьи</vt:lpstr>
      <vt:lpstr>Пожелания педагогов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Оксана Владимировна</dc:creator>
  <cp:lastModifiedBy>Оксана Владимировна</cp:lastModifiedBy>
  <cp:revision>4</cp:revision>
  <dcterms:created xsi:type="dcterms:W3CDTF">2024-03-15T17:36:23Z</dcterms:created>
  <dcterms:modified xsi:type="dcterms:W3CDTF">2024-04-23T11:12:27Z</dcterms:modified>
</cp:coreProperties>
</file>