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7" r:id="rId9"/>
    <p:sldId id="270" r:id="rId10"/>
    <p:sldId id="264" r:id="rId11"/>
    <p:sldId id="269" r:id="rId12"/>
    <p:sldId id="265" r:id="rId13"/>
    <p:sldId id="266" r:id="rId14"/>
    <p:sldId id="271" r:id="rId15"/>
    <p:sldId id="274" r:id="rId16"/>
    <p:sldId id="276" r:id="rId17"/>
    <p:sldId id="26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0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-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34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80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0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8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38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0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339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6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07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F13E1-880F-487A-BA8F-18A147A919EB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68B34-667F-44BB-BA0B-50205E99D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73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gif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291" b="36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3458" y="1389625"/>
            <a:ext cx="10038734" cy="238760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ru-RU" sz="9600" b="1" dirty="0">
                <a:solidFill>
                  <a:srgbClr val="4706CA"/>
                </a:solidFill>
              </a:rPr>
              <a:t>КВН</a:t>
            </a:r>
            <a:br>
              <a:rPr lang="ru-RU" b="1" dirty="0">
                <a:solidFill>
                  <a:srgbClr val="4706CA"/>
                </a:solidFill>
              </a:rPr>
            </a:br>
            <a:r>
              <a:rPr lang="ru-RU" sz="4400" b="1" dirty="0">
                <a:solidFill>
                  <a:srgbClr val="4706CA"/>
                </a:solidFill>
              </a:rPr>
              <a:t>«Юмористическая ассамблея здоровья»</a:t>
            </a:r>
            <a:endParaRPr lang="ru-RU" b="1" dirty="0">
              <a:solidFill>
                <a:srgbClr val="4706CA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49960" y="6379651"/>
            <a:ext cx="5604387" cy="478349"/>
          </a:xfrm>
        </p:spPr>
        <p:txBody>
          <a:bodyPr/>
          <a:lstStyle/>
          <a:p>
            <a:r>
              <a:rPr lang="ru-RU" dirty="0"/>
              <a:t>Подготовила: Воспитатель Катаева Д.А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40F33F-11D3-1583-F621-0B0967400897}"/>
              </a:ext>
            </a:extLst>
          </p:cNvPr>
          <p:cNvSpPr/>
          <p:nvPr/>
        </p:nvSpPr>
        <p:spPr>
          <a:xfrm>
            <a:off x="-1" y="605466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86296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80F2D-3661-142A-0C22-CCF21D2E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BB61DB-B7DE-CE38-E977-91964B62E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BC5772-4A25-9409-5D39-6956C3408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679425E-B9B1-BA64-5FED-486696114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37" y="3018503"/>
            <a:ext cx="8626872" cy="37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98805408-9BD5-0C99-3C84-26430068598A}"/>
              </a:ext>
            </a:extLst>
          </p:cNvPr>
          <p:cNvSpPr/>
          <p:nvPr/>
        </p:nvSpPr>
        <p:spPr>
          <a:xfrm>
            <a:off x="5031717" y="71438"/>
            <a:ext cx="1339586" cy="335756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DD19F6-B9E5-F58C-A2DF-7B9614D57D7D}"/>
              </a:ext>
            </a:extLst>
          </p:cNvPr>
          <p:cNvSpPr/>
          <p:nvPr/>
        </p:nvSpPr>
        <p:spPr>
          <a:xfrm>
            <a:off x="5233475" y="147784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  <a:endParaRPr lang="ru-RU" sz="11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34C174B-E6C5-9DBF-4E4C-3835507B9E77}"/>
              </a:ext>
            </a:extLst>
          </p:cNvPr>
          <p:cNvSpPr/>
          <p:nvPr/>
        </p:nvSpPr>
        <p:spPr>
          <a:xfrm>
            <a:off x="123937" y="593467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10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00825FD-ECEA-E1CC-7583-8D3FDAC9338A}"/>
              </a:ext>
            </a:extLst>
          </p:cNvPr>
          <p:cNvSpPr/>
          <p:nvPr/>
        </p:nvSpPr>
        <p:spPr>
          <a:xfrm>
            <a:off x="6706257" y="185186"/>
            <a:ext cx="514019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Сектор 3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Конкурс 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«Превращения»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59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3A43C-C182-CE80-F8FF-E07CC05A5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688FA5-4A48-2C65-E832-0627ACA86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C15FF5C4-755B-6571-111D-321DDE5C2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t="9777" r="8587" b="10635"/>
          <a:stretch/>
        </p:blipFill>
        <p:spPr bwMode="auto">
          <a:xfrm>
            <a:off x="59550" y="0"/>
            <a:ext cx="5683046" cy="456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17BAAAD6-5B92-4CC1-8FD4-40BB55D8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69" y="176981"/>
            <a:ext cx="476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D4CB0A74-A174-5AF8-FFFF-ECA9B739F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75" y="1819117"/>
            <a:ext cx="4257214" cy="54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7FAB60-23BB-C70A-D77C-D454A6826437}"/>
              </a:ext>
            </a:extLst>
          </p:cNvPr>
          <p:cNvSpPr/>
          <p:nvPr/>
        </p:nvSpPr>
        <p:spPr>
          <a:xfrm>
            <a:off x="253827" y="593467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11</a:t>
            </a:r>
          </a:p>
        </p:txBody>
      </p:sp>
      <p:pic>
        <p:nvPicPr>
          <p:cNvPr id="2" name="барбарики - слоники">
            <a:hlinkClick r:id="" action="ppaction://media"/>
            <a:extLst>
              <a:ext uri="{FF2B5EF4-FFF2-40B4-BE49-F238E27FC236}">
                <a16:creationId xmlns:a16="http://schemas.microsoft.com/office/drawing/2014/main" id="{81EDC53F-5722-69C7-B4E2-B8860482FB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46" end="68387.5"/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3535" y="4562167"/>
            <a:ext cx="487363" cy="487363"/>
          </a:xfrm>
          <a:prstGeom prst="rect">
            <a:avLst/>
          </a:prstGeom>
        </p:spPr>
      </p:pic>
      <p:pic>
        <p:nvPicPr>
          <p:cNvPr id="3" name="yuliya-stepanova-pinus-zayki-pobegayki">
            <a:hlinkClick r:id="" action="ppaction://media"/>
            <a:extLst>
              <a:ext uri="{FF2B5EF4-FFF2-40B4-BE49-F238E27FC236}">
                <a16:creationId xmlns:a16="http://schemas.microsoft.com/office/drawing/2014/main" id="{305A5A33-55B3-2334-4238-845A02FE90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88" end="38873.6938"/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52012" y="6193656"/>
            <a:ext cx="487363" cy="487363"/>
          </a:xfrm>
          <a:prstGeom prst="rect">
            <a:avLst/>
          </a:prstGeom>
        </p:spPr>
      </p:pic>
      <p:pic>
        <p:nvPicPr>
          <p:cNvPr id="4" name="Детская песенка - Бабочка-бабочка по небу летит">
            <a:hlinkClick r:id="" action="ppaction://media"/>
            <a:extLst>
              <a:ext uri="{FF2B5EF4-FFF2-40B4-BE49-F238E27FC236}">
                <a16:creationId xmlns:a16="http://schemas.microsoft.com/office/drawing/2014/main" id="{057C20E5-F9F6-8B5C-9C4A-8A46A50D5C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112" end="60425.2"/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9151" y="176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3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85B9E-364E-C3CF-69A9-48E8CC2D6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DE4A8E-0EA3-D07B-7F64-440CC9D8E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2EAB7B-6533-3D4A-0DF1-36BCA1CE9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D0364863-47DA-5B21-F110-A9CD1E18B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37" y="3018503"/>
            <a:ext cx="8626872" cy="37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C6BE0740-6D4C-43AE-A2D1-135BF416E6CB}"/>
              </a:ext>
            </a:extLst>
          </p:cNvPr>
          <p:cNvSpPr/>
          <p:nvPr/>
        </p:nvSpPr>
        <p:spPr>
          <a:xfrm>
            <a:off x="5031717" y="71438"/>
            <a:ext cx="1339586" cy="335756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AA9466-8581-82AE-8890-CBF3F4912E59}"/>
              </a:ext>
            </a:extLst>
          </p:cNvPr>
          <p:cNvSpPr/>
          <p:nvPr/>
        </p:nvSpPr>
        <p:spPr>
          <a:xfrm>
            <a:off x="5233475" y="147784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</a:t>
            </a:r>
            <a:endParaRPr lang="ru-RU" sz="11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B309AB-9D8F-45D9-911C-ABCBF4CD32CE}"/>
              </a:ext>
            </a:extLst>
          </p:cNvPr>
          <p:cNvSpPr/>
          <p:nvPr/>
        </p:nvSpPr>
        <p:spPr>
          <a:xfrm>
            <a:off x="202595" y="593467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12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94C11E-663F-1C99-EFF8-B4BE1E53DD60}"/>
              </a:ext>
            </a:extLst>
          </p:cNvPr>
          <p:cNvSpPr/>
          <p:nvPr/>
        </p:nvSpPr>
        <p:spPr>
          <a:xfrm>
            <a:off x="7590217" y="390530"/>
            <a:ext cx="33722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Сектор 5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Кроссворд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D937-9D81-75A4-08C7-76E304196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172736-182A-0E97-455E-90BADDA3D563}"/>
              </a:ext>
            </a:extLst>
          </p:cNvPr>
          <p:cNvSpPr/>
          <p:nvPr/>
        </p:nvSpPr>
        <p:spPr>
          <a:xfrm>
            <a:off x="263080" y="608416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195035-506D-8A60-5D96-05F8CF176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91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36D5189-F8E4-F7F5-4CE4-621D3BCE3B34}"/>
              </a:ext>
            </a:extLst>
          </p:cNvPr>
          <p:cNvSpPr/>
          <p:nvPr/>
        </p:nvSpPr>
        <p:spPr>
          <a:xfrm>
            <a:off x="11305219" y="624684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1630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1471C-4251-189C-0B59-46DD9DF63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58B694-A698-0722-0238-61D2572B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369D6A-09E5-5A89-CF15-8E82B8B70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540292DF-6681-D273-3D5F-F435BEF2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37" y="3018503"/>
            <a:ext cx="8626872" cy="37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D3B2A1A6-1D55-1EB3-CDB7-5C630C42640A}"/>
              </a:ext>
            </a:extLst>
          </p:cNvPr>
          <p:cNvSpPr/>
          <p:nvPr/>
        </p:nvSpPr>
        <p:spPr>
          <a:xfrm>
            <a:off x="5031717" y="71438"/>
            <a:ext cx="1339586" cy="335756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457DF6-55B5-D6B3-095D-6E146AE120C6}"/>
              </a:ext>
            </a:extLst>
          </p:cNvPr>
          <p:cNvSpPr/>
          <p:nvPr/>
        </p:nvSpPr>
        <p:spPr>
          <a:xfrm>
            <a:off x="5233475" y="147784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</a:t>
            </a:r>
            <a:endParaRPr lang="ru-RU" sz="11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304D0A-2D55-87DD-E3C9-99295B49C36B}"/>
              </a:ext>
            </a:extLst>
          </p:cNvPr>
          <p:cNvSpPr/>
          <p:nvPr/>
        </p:nvSpPr>
        <p:spPr>
          <a:xfrm>
            <a:off x="10598" y="6005503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14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845AA53-A71A-E7A4-32B3-0302534C592D}"/>
              </a:ext>
            </a:extLst>
          </p:cNvPr>
          <p:cNvSpPr/>
          <p:nvPr/>
        </p:nvSpPr>
        <p:spPr>
          <a:xfrm>
            <a:off x="5774053" y="153800"/>
            <a:ext cx="67489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Сектор 6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«Назови вид спорта».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088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60A37-2B4E-7035-2E73-41DCD3B1D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C513000-3A71-F6A4-10CB-E53919B90179}"/>
              </a:ext>
            </a:extLst>
          </p:cNvPr>
          <p:cNvSpPr/>
          <p:nvPr/>
        </p:nvSpPr>
        <p:spPr>
          <a:xfrm>
            <a:off x="182931" y="593467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15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A640D9-C541-94D0-018D-43FA7734A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43" y="234745"/>
            <a:ext cx="2159900" cy="1866154"/>
          </a:xfrm>
          <a:prstGeom prst="rect">
            <a:avLst/>
          </a:prstGeo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C904CB53-EE71-B331-BAD3-8C6B96918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48" y="234745"/>
            <a:ext cx="1708396" cy="16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126D81FC-E9C2-64CC-C120-502CDBE1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250" y="323478"/>
            <a:ext cx="2378964" cy="14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2F9415E0-99BF-9297-1D8C-353E3F74F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869" y="20896"/>
            <a:ext cx="2379891" cy="210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>
            <a:extLst>
              <a:ext uri="{FF2B5EF4-FFF2-40B4-BE49-F238E27FC236}">
                <a16:creationId xmlns:a16="http://schemas.microsoft.com/office/drawing/2014/main" id="{C8D9852C-FE41-B96D-266F-DF05D2C1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54" y="3005215"/>
            <a:ext cx="1850277" cy="202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icture background">
            <a:extLst>
              <a:ext uri="{FF2B5EF4-FFF2-40B4-BE49-F238E27FC236}">
                <a16:creationId xmlns:a16="http://schemas.microsoft.com/office/drawing/2014/main" id="{78FB0445-3714-1352-92A3-C63EC904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36" y="2708600"/>
            <a:ext cx="2730670" cy="202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icture background">
            <a:extLst>
              <a:ext uri="{FF2B5EF4-FFF2-40B4-BE49-F238E27FC236}">
                <a16:creationId xmlns:a16="http://schemas.microsoft.com/office/drawing/2014/main" id="{70D8C73F-CCC7-41CB-9938-7F6C14E1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363" y="2774121"/>
            <a:ext cx="1820737" cy="18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icture background">
            <a:extLst>
              <a:ext uri="{FF2B5EF4-FFF2-40B4-BE49-F238E27FC236}">
                <a16:creationId xmlns:a16="http://schemas.microsoft.com/office/drawing/2014/main" id="{1E8AD8FE-95F1-CC9E-177B-56EBC81E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757" y="2635306"/>
            <a:ext cx="2100900" cy="21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Picture background">
            <a:extLst>
              <a:ext uri="{FF2B5EF4-FFF2-40B4-BE49-F238E27FC236}">
                <a16:creationId xmlns:a16="http://schemas.microsoft.com/office/drawing/2014/main" id="{6B31AB77-9F3C-A847-D09F-5A6653FB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27" y="4799259"/>
            <a:ext cx="2566219" cy="192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icture background">
            <a:extLst>
              <a:ext uri="{FF2B5EF4-FFF2-40B4-BE49-F238E27FC236}">
                <a16:creationId xmlns:a16="http://schemas.microsoft.com/office/drawing/2014/main" id="{6A41917E-C589-BCE3-85E5-3B97C957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37" y="4724627"/>
            <a:ext cx="2566219" cy="189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Picture background">
            <a:extLst>
              <a:ext uri="{FF2B5EF4-FFF2-40B4-BE49-F238E27FC236}">
                <a16:creationId xmlns:a16="http://schemas.microsoft.com/office/drawing/2014/main" id="{619F3531-47D4-B233-F780-17DB53DF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33" y="4659729"/>
            <a:ext cx="3200060" cy="213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95516-5734-8FB2-1AF9-B6A2CB27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EB07C6-5D3A-7537-6706-8303736E459E}"/>
              </a:ext>
            </a:extLst>
          </p:cNvPr>
          <p:cNvSpPr/>
          <p:nvPr/>
        </p:nvSpPr>
        <p:spPr>
          <a:xfrm>
            <a:off x="-48581" y="593467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16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128" name="Picture 8" descr="Picture background">
            <a:extLst>
              <a:ext uri="{FF2B5EF4-FFF2-40B4-BE49-F238E27FC236}">
                <a16:creationId xmlns:a16="http://schemas.microsoft.com/office/drawing/2014/main" id="{FA584FDC-0907-E21E-AB8B-E0E200005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51" y="6096000"/>
            <a:ext cx="42862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>
            <a:extLst>
              <a:ext uri="{FF2B5EF4-FFF2-40B4-BE49-F238E27FC236}">
                <a16:creationId xmlns:a16="http://schemas.microsoft.com/office/drawing/2014/main" id="{F4814D10-0758-899E-79C8-76F7619A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6096000"/>
            <a:ext cx="42862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icture background">
            <a:extLst>
              <a:ext uri="{FF2B5EF4-FFF2-40B4-BE49-F238E27FC236}">
                <a16:creationId xmlns:a16="http://schemas.microsoft.com/office/drawing/2014/main" id="{BA4A7197-0CA9-8848-952E-D1749B469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01" y="6096000"/>
            <a:ext cx="42862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icture background">
            <a:extLst>
              <a:ext uri="{FF2B5EF4-FFF2-40B4-BE49-F238E27FC236}">
                <a16:creationId xmlns:a16="http://schemas.microsoft.com/office/drawing/2014/main" id="{220C33A1-F3FA-DB9D-C543-A99B4DA4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06" y="-8930"/>
            <a:ext cx="7924800" cy="594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Picture background">
            <a:extLst>
              <a:ext uri="{FF2B5EF4-FFF2-40B4-BE49-F238E27FC236}">
                <a16:creationId xmlns:a16="http://schemas.microsoft.com/office/drawing/2014/main" id="{71355B3E-ABB0-DCD0-58F2-1B7F35A6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206" y="88489"/>
            <a:ext cx="1809136" cy="672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Picture background">
            <a:extLst>
              <a:ext uri="{FF2B5EF4-FFF2-40B4-BE49-F238E27FC236}">
                <a16:creationId xmlns:a16="http://schemas.microsoft.com/office/drawing/2014/main" id="{8E16A2ED-109C-29BE-7471-44BC9D65B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411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12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920" y="1337188"/>
            <a:ext cx="8466807" cy="503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37196" y="598708"/>
            <a:ext cx="10517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tx1"/>
                  </a:solidFill>
                  <a:prstDash val="solid"/>
                </a:ln>
                <a:pattFill prst="pct20">
                  <a:fgClr>
                    <a:srgbClr val="0070C0"/>
                  </a:fgClr>
                  <a:bgClr>
                    <a:schemeClr val="accent6"/>
                  </a:bgClr>
                </a:patt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Мы за здоровый образ жизни!</a:t>
            </a:r>
          </a:p>
        </p:txBody>
      </p:sp>
    </p:spTree>
    <p:extLst>
      <p:ext uri="{BB962C8B-B14F-4D97-AF65-F5344CB8AC3E}">
        <p14:creationId xmlns:p14="http://schemas.microsoft.com/office/powerpoint/2010/main" val="373613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A000B-E2EE-041B-D3A4-DBA0D72006D5}"/>
              </a:ext>
            </a:extLst>
          </p:cNvPr>
          <p:cNvSpPr txBox="1"/>
          <p:nvPr/>
        </p:nvSpPr>
        <p:spPr>
          <a:xfrm>
            <a:off x="2182763" y="334578"/>
            <a:ext cx="806245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Цель: </a:t>
            </a:r>
            <a:r>
              <a:rPr lang="ru-RU" sz="3200" dirty="0">
                <a:latin typeface="Monotype Corsiva" panose="03010101010201010101" pitchFamily="66" charset="0"/>
              </a:rPr>
              <a:t>формирование у детей осознанного отношения к своему здоровью и навыков здорового образа жизни.</a:t>
            </a:r>
          </a:p>
          <a:p>
            <a:r>
              <a:rPr lang="ru-RU" sz="3200" b="1" i="1" dirty="0">
                <a:latin typeface="Monotype Corsiva" panose="03010101010201010101" pitchFamily="66" charset="0"/>
              </a:rPr>
              <a:t>Задачи: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>
                <a:latin typeface="Monotype Corsiva" panose="03010101010201010101" pitchFamily="66" charset="0"/>
              </a:rPr>
              <a:t>	Закреплять знания детей о правилах личной гигиены, правильном питании, пользе физической активности и других аспектах здорового образа жизни;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>
                <a:latin typeface="Monotype Corsiva" panose="03010101010201010101" pitchFamily="66" charset="0"/>
              </a:rPr>
              <a:t>	Развивать коммуникативные навыки, умение работать в команде;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>
                <a:latin typeface="Monotype Corsiva" panose="03010101010201010101" pitchFamily="66" charset="0"/>
              </a:rPr>
              <a:t>	Воспитывать ответственное отношение к своему здоровью.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C5884B-0CE6-6B87-CDB1-E29E30F06C52}"/>
              </a:ext>
            </a:extLst>
          </p:cNvPr>
          <p:cNvSpPr/>
          <p:nvPr/>
        </p:nvSpPr>
        <p:spPr>
          <a:xfrm>
            <a:off x="10598" y="60350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1537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82FF42-9726-B5EC-840D-D695C9F651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77" t="24775" r="10271" b="22682"/>
          <a:stretch/>
        </p:blipFill>
        <p:spPr>
          <a:xfrm>
            <a:off x="7617337" y="877515"/>
            <a:ext cx="4661951" cy="3195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F7DA6C-EC7E-F6F6-AA24-7EA9D214A2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88" t="22538" r="7669" b="20207"/>
          <a:stretch/>
        </p:blipFill>
        <p:spPr>
          <a:xfrm>
            <a:off x="2250620" y="2788900"/>
            <a:ext cx="5469013" cy="385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DBF647-63D9-B8C1-552A-85E1F0A525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973" t="24092" r="8675" b="20589"/>
          <a:stretch/>
        </p:blipFill>
        <p:spPr>
          <a:xfrm>
            <a:off x="-195005" y="-130356"/>
            <a:ext cx="4891250" cy="332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1C898B-6BA5-5B42-9F6E-D45D5A5EA118}"/>
              </a:ext>
            </a:extLst>
          </p:cNvPr>
          <p:cNvSpPr/>
          <p:nvPr/>
        </p:nvSpPr>
        <p:spPr>
          <a:xfrm>
            <a:off x="2054045" y="32180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E65E5E-7F17-959C-12BD-FCDF8E4D0B70}"/>
              </a:ext>
            </a:extLst>
          </p:cNvPr>
          <p:cNvSpPr/>
          <p:nvPr/>
        </p:nvSpPr>
        <p:spPr>
          <a:xfrm>
            <a:off x="9595353" y="115086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4436A5A-3418-D6A7-1751-10DAAC4A0154}"/>
              </a:ext>
            </a:extLst>
          </p:cNvPr>
          <p:cNvSpPr/>
          <p:nvPr/>
        </p:nvSpPr>
        <p:spPr>
          <a:xfrm>
            <a:off x="4666117" y="332604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95C34B3-9AB1-66F0-88C7-5E9FA920CC92}"/>
              </a:ext>
            </a:extLst>
          </p:cNvPr>
          <p:cNvSpPr/>
          <p:nvPr/>
        </p:nvSpPr>
        <p:spPr>
          <a:xfrm>
            <a:off x="4020935" y="78567"/>
            <a:ext cx="41395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 стол- команда </a:t>
            </a:r>
          </a:p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«Весёлые доктора»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95D5064-30DF-2132-5D9E-377E1693A55D}"/>
              </a:ext>
            </a:extLst>
          </p:cNvPr>
          <p:cNvSpPr/>
          <p:nvPr/>
        </p:nvSpPr>
        <p:spPr>
          <a:xfrm>
            <a:off x="4023157" y="2000527"/>
            <a:ext cx="40687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 стол – команда </a:t>
            </a:r>
          </a:p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«Супер-витамины»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CDB02A3-E991-6F9B-4B89-496E7C7D4B8B}"/>
              </a:ext>
            </a:extLst>
          </p:cNvPr>
          <p:cNvSpPr/>
          <p:nvPr/>
        </p:nvSpPr>
        <p:spPr>
          <a:xfrm>
            <a:off x="6473210" y="5432364"/>
            <a:ext cx="40454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 стол – команда </a:t>
            </a:r>
          </a:p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«Фруктовый микс»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2A4164-CEE1-607C-C609-A49757C7079C}"/>
              </a:ext>
            </a:extLst>
          </p:cNvPr>
          <p:cNvSpPr/>
          <p:nvPr/>
        </p:nvSpPr>
        <p:spPr>
          <a:xfrm>
            <a:off x="51369" y="603252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788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43ADDF2-3EE7-05E0-749B-72F0982A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37" y="3018503"/>
            <a:ext cx="8626872" cy="37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5655C817-ABC1-1C1C-257B-4683E2B295C0}"/>
              </a:ext>
            </a:extLst>
          </p:cNvPr>
          <p:cNvSpPr/>
          <p:nvPr/>
        </p:nvSpPr>
        <p:spPr>
          <a:xfrm>
            <a:off x="5031717" y="71438"/>
            <a:ext cx="1339586" cy="335756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0EAE23-1B1A-D5BD-360A-5740808612D6}"/>
              </a:ext>
            </a:extLst>
          </p:cNvPr>
          <p:cNvSpPr/>
          <p:nvPr/>
        </p:nvSpPr>
        <p:spPr>
          <a:xfrm>
            <a:off x="5233475" y="147784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B6E2BD3-10A7-3270-63A5-57E43C74501A}"/>
              </a:ext>
            </a:extLst>
          </p:cNvPr>
          <p:cNvSpPr/>
          <p:nvPr/>
        </p:nvSpPr>
        <p:spPr>
          <a:xfrm>
            <a:off x="-24998" y="601533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12F3083-F5EE-E87C-C976-2E5998F91348}"/>
              </a:ext>
            </a:extLst>
          </p:cNvPr>
          <p:cNvSpPr/>
          <p:nvPr/>
        </p:nvSpPr>
        <p:spPr>
          <a:xfrm>
            <a:off x="6175738" y="483080"/>
            <a:ext cx="6016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Сектор 1 Всезнайка</a:t>
            </a:r>
          </a:p>
        </p:txBody>
      </p:sp>
    </p:spTree>
    <p:extLst>
      <p:ext uri="{BB962C8B-B14F-4D97-AF65-F5344CB8AC3E}">
        <p14:creationId xmlns:p14="http://schemas.microsoft.com/office/powerpoint/2010/main" val="339176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F6991-B80A-D191-C479-C7E1F4BA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F2F6D1-1F12-F6CB-9CDE-5B10497C4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FCE541-97A0-2412-C9AB-536C409EE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87F1BCB-3B80-566A-56A5-99D0FF3B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37" y="3018503"/>
            <a:ext cx="8626872" cy="37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33D01941-D0D9-4293-1D74-9836CB16F565}"/>
              </a:ext>
            </a:extLst>
          </p:cNvPr>
          <p:cNvSpPr/>
          <p:nvPr/>
        </p:nvSpPr>
        <p:spPr>
          <a:xfrm>
            <a:off x="5031717" y="71438"/>
            <a:ext cx="1339586" cy="335756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450E2E9-067F-4482-976B-D4FDE8FB5FED}"/>
              </a:ext>
            </a:extLst>
          </p:cNvPr>
          <p:cNvSpPr/>
          <p:nvPr/>
        </p:nvSpPr>
        <p:spPr>
          <a:xfrm>
            <a:off x="5233475" y="147784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endParaRPr lang="ru-RU" sz="11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025087-85AF-9F09-9334-BBEFB4E880BD}"/>
              </a:ext>
            </a:extLst>
          </p:cNvPr>
          <p:cNvSpPr/>
          <p:nvPr/>
        </p:nvSpPr>
        <p:spPr>
          <a:xfrm>
            <a:off x="-24998" y="601533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C1F4AC6-9642-6AA4-88CC-9EF0BA1CC700}"/>
              </a:ext>
            </a:extLst>
          </p:cNvPr>
          <p:cNvSpPr/>
          <p:nvPr/>
        </p:nvSpPr>
        <p:spPr>
          <a:xfrm>
            <a:off x="6531926" y="483080"/>
            <a:ext cx="530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Сектор 2 Загадки</a:t>
            </a:r>
          </a:p>
        </p:txBody>
      </p:sp>
    </p:spTree>
    <p:extLst>
      <p:ext uri="{BB962C8B-B14F-4D97-AF65-F5344CB8AC3E}">
        <p14:creationId xmlns:p14="http://schemas.microsoft.com/office/powerpoint/2010/main" val="307625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447D-690C-41EB-57EC-C6A2186A5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CFB4C9-DA11-E09B-4F38-999856AF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4C8F64-036B-BFB2-F7C6-427A4889E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64645A48-3C8D-5874-AA1D-1F2644F1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37" y="3018503"/>
            <a:ext cx="8626872" cy="37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8DB7A86B-5D98-1B54-1152-A804E90C767E}"/>
              </a:ext>
            </a:extLst>
          </p:cNvPr>
          <p:cNvSpPr/>
          <p:nvPr/>
        </p:nvSpPr>
        <p:spPr>
          <a:xfrm>
            <a:off x="5031717" y="71438"/>
            <a:ext cx="1339586" cy="335756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4AD18F9-FE9D-ADAC-FEDE-3E5265EA874D}"/>
              </a:ext>
            </a:extLst>
          </p:cNvPr>
          <p:cNvSpPr/>
          <p:nvPr/>
        </p:nvSpPr>
        <p:spPr>
          <a:xfrm>
            <a:off x="5233475" y="1477848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endParaRPr lang="ru-RU" sz="11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96FDD80-D44B-3CE3-0EDC-95B33CCB975B}"/>
              </a:ext>
            </a:extLst>
          </p:cNvPr>
          <p:cNvSpPr/>
          <p:nvPr/>
        </p:nvSpPr>
        <p:spPr>
          <a:xfrm>
            <a:off x="-24998" y="601533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FCF4650-0B51-D9E9-9780-09A8C6E4914B}"/>
              </a:ext>
            </a:extLst>
          </p:cNvPr>
          <p:cNvSpPr/>
          <p:nvPr/>
        </p:nvSpPr>
        <p:spPr>
          <a:xfrm>
            <a:off x="6306309" y="233214"/>
            <a:ext cx="59400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Сектор 3</a:t>
            </a:r>
          </a:p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Конкурс капитанов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7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775DF7-BACB-D095-DC86-21C3F6331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117" y="491612"/>
            <a:ext cx="7618994" cy="558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6E3657-1858-3100-D286-047104A5953E}"/>
              </a:ext>
            </a:extLst>
          </p:cNvPr>
          <p:cNvSpPr/>
          <p:nvPr/>
        </p:nvSpPr>
        <p:spPr>
          <a:xfrm>
            <a:off x="247866" y="607633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3240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A34C1-0282-C726-BD12-9E237BCCE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0B1CDA-64FE-DA71-8013-0C70AEFD3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959005-FCD7-7D74-9CED-917DD314C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91233A-D1EF-4B52-034F-F996FA3C95C3}"/>
              </a:ext>
            </a:extLst>
          </p:cNvPr>
          <p:cNvSpPr/>
          <p:nvPr/>
        </p:nvSpPr>
        <p:spPr>
          <a:xfrm>
            <a:off x="361402" y="593467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3CC5F6-9BF4-0972-A882-1CABFD2CA6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7" r="3433"/>
          <a:stretch/>
        </p:blipFill>
        <p:spPr>
          <a:xfrm>
            <a:off x="2369575" y="140110"/>
            <a:ext cx="7934632" cy="657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1201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6546C-7EC1-87B2-3169-9A5CF8829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9F8859-7C3B-B8A4-4793-7B5B372B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402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243763-F821-E17B-8692-714C3E6DC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9455" y="3975080"/>
            <a:ext cx="5405475" cy="28829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27C74F-7D13-53EA-54F9-20D387B89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890" y="277274"/>
            <a:ext cx="7447168" cy="591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7C99BC-6700-CD5E-19E7-E7B27C9279A5}"/>
              </a:ext>
            </a:extLst>
          </p:cNvPr>
          <p:cNvSpPr/>
          <p:nvPr/>
        </p:nvSpPr>
        <p:spPr>
          <a:xfrm>
            <a:off x="186126" y="602516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001162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152</Words>
  <Application>Microsoft Office PowerPoint</Application>
  <PresentationFormat>Широкоэкранный</PresentationFormat>
  <Paragraphs>51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Monotype Corsiva</vt:lpstr>
      <vt:lpstr>Wingdings</vt:lpstr>
      <vt:lpstr>Тема Office</vt:lpstr>
      <vt:lpstr>КВН «Юмористическая ассамблея здоровья»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Дарья Катаева</cp:lastModifiedBy>
  <cp:revision>4</cp:revision>
  <dcterms:created xsi:type="dcterms:W3CDTF">2022-04-03T15:20:16Z</dcterms:created>
  <dcterms:modified xsi:type="dcterms:W3CDTF">2025-04-16T02:37:16Z</dcterms:modified>
</cp:coreProperties>
</file>