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6"/>
  </p:notesMasterIdLst>
  <p:sldIdLst>
    <p:sldId id="260" r:id="rId2"/>
    <p:sldId id="257" r:id="rId3"/>
    <p:sldId id="258" r:id="rId4"/>
    <p:sldId id="259"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15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81CA3E-3FD0-4674-93B8-5619857A3A9C}" type="datetimeFigureOut">
              <a:rPr lang="ru-RU" smtClean="0"/>
              <a:pPr/>
              <a:t>09.11.2024</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45255F-5C6A-4FA8-822B-6C638FFC149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8745255F-5C6A-4FA8-822B-6C638FFC1493}"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305075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1641978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1026403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D394E-AE03-4C0D-8C36-D01B0A81E6B8}" type="slidenum">
              <a:rPr lang="ru-RU" smtClean="0"/>
              <a:pPr/>
              <a:t>‹#›</a:t>
            </a:fld>
            <a:endParaRPr lang="ru-RU"/>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82836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4125858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416609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1353722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780388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1719458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160493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201558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267989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24365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340265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6071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305920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3161213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083381B-6108-4495-917B-22CF734E0DF4}" type="datetimeFigureOut">
              <a:rPr lang="ru-RU" smtClean="0"/>
              <a:pPr/>
              <a:t>09.11.2024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16D394E-AE03-4C0D-8C36-D01B0A81E6B8}" type="slidenum">
              <a:rPr lang="ru-RU" smtClean="0"/>
              <a:pPr/>
              <a:t>‹#›</a:t>
            </a:fld>
            <a:endParaRPr lang="ru-RU"/>
          </a:p>
        </p:txBody>
      </p:sp>
    </p:spTree>
    <p:extLst>
      <p:ext uri="{BB962C8B-B14F-4D97-AF65-F5344CB8AC3E}">
        <p14:creationId xmlns:p14="http://schemas.microsoft.com/office/powerpoint/2010/main" val="68586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D083381B-6108-4495-917B-22CF734E0DF4}" type="datetimeFigureOut">
              <a:rPr lang="ru-RU" smtClean="0"/>
              <a:pPr/>
              <a:t>09.11.2024</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016D394E-AE03-4C0D-8C36-D01B0A81E6B8}" type="slidenum">
              <a:rPr lang="ru-RU" smtClean="0"/>
              <a:pPr/>
              <a:t>‹#›</a:t>
            </a:fld>
            <a:endParaRPr lang="ru-RU"/>
          </a:p>
        </p:txBody>
      </p:sp>
    </p:spTree>
    <p:extLst>
      <p:ext uri="{BB962C8B-B14F-4D97-AF65-F5344CB8AC3E}">
        <p14:creationId xmlns:p14="http://schemas.microsoft.com/office/powerpoint/2010/main" val="29525757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582676-7A46-4445-AA26-DB249D9B9936}"/>
              </a:ext>
            </a:extLst>
          </p:cNvPr>
          <p:cNvSpPr txBox="1"/>
          <p:nvPr/>
        </p:nvSpPr>
        <p:spPr>
          <a:xfrm>
            <a:off x="1835696" y="116632"/>
            <a:ext cx="6156176" cy="584775"/>
          </a:xfrm>
          <a:prstGeom prst="rect">
            <a:avLst/>
          </a:prstGeom>
          <a:noFill/>
        </p:spPr>
        <p:txBody>
          <a:bodyPr wrap="square">
            <a:spAutoFit/>
          </a:bodyPr>
          <a:lstStyle/>
          <a:p>
            <a:pPr algn="ctr"/>
            <a:r>
              <a:rPr lang="ru-RU" sz="1600" dirty="0"/>
              <a:t>МУНИЦИПАЛЬНОЕ БЮДЖЕТНОЕ ДОШКОЛЬНОЕ ОБРАЗОВАТЕЛЬНОЕ УЧРЕЖДЕНИЕ - ДЕТСКИЙ САД № 419</a:t>
            </a:r>
          </a:p>
        </p:txBody>
      </p:sp>
      <p:sp>
        <p:nvSpPr>
          <p:cNvPr id="6" name="TextBox 5">
            <a:extLst>
              <a:ext uri="{FF2B5EF4-FFF2-40B4-BE49-F238E27FC236}">
                <a16:creationId xmlns:a16="http://schemas.microsoft.com/office/drawing/2014/main" id="{C9F41240-B9F1-4938-B57B-D872BB0C9C04}"/>
              </a:ext>
            </a:extLst>
          </p:cNvPr>
          <p:cNvSpPr txBox="1"/>
          <p:nvPr/>
        </p:nvSpPr>
        <p:spPr>
          <a:xfrm>
            <a:off x="5220072" y="5351797"/>
            <a:ext cx="4572000" cy="369332"/>
          </a:xfrm>
          <a:prstGeom prst="rect">
            <a:avLst/>
          </a:prstGeom>
          <a:noFill/>
        </p:spPr>
        <p:txBody>
          <a:bodyPr wrap="square">
            <a:spAutoFit/>
          </a:bodyPr>
          <a:lstStyle/>
          <a:p>
            <a:r>
              <a:rPr lang="ru-RU" dirty="0"/>
              <a:t>Куратор: Катаева Дарья Анатольевна</a:t>
            </a:r>
          </a:p>
        </p:txBody>
      </p:sp>
      <p:sp>
        <p:nvSpPr>
          <p:cNvPr id="8" name="TextBox 7">
            <a:extLst>
              <a:ext uri="{FF2B5EF4-FFF2-40B4-BE49-F238E27FC236}">
                <a16:creationId xmlns:a16="http://schemas.microsoft.com/office/drawing/2014/main" id="{8C2330FC-6E93-44D4-B39F-13A558E9C84A}"/>
              </a:ext>
            </a:extLst>
          </p:cNvPr>
          <p:cNvSpPr txBox="1"/>
          <p:nvPr/>
        </p:nvSpPr>
        <p:spPr>
          <a:xfrm>
            <a:off x="2267744" y="5949280"/>
            <a:ext cx="4859214" cy="646331"/>
          </a:xfrm>
          <a:prstGeom prst="rect">
            <a:avLst/>
          </a:prstGeom>
          <a:noFill/>
        </p:spPr>
        <p:txBody>
          <a:bodyPr wrap="square">
            <a:spAutoFit/>
          </a:bodyPr>
          <a:lstStyle/>
          <a:p>
            <a:pPr algn="ctr"/>
            <a:r>
              <a:rPr lang="ru-RU" dirty="0"/>
              <a:t>г. Екатеринбург</a:t>
            </a:r>
            <a:br>
              <a:rPr lang="ru-RU" dirty="0"/>
            </a:br>
            <a:r>
              <a:rPr lang="ru-RU" dirty="0"/>
              <a:t>2024г</a:t>
            </a:r>
          </a:p>
        </p:txBody>
      </p:sp>
      <p:sp>
        <p:nvSpPr>
          <p:cNvPr id="11" name="Прямоугольник 10">
            <a:extLst>
              <a:ext uri="{FF2B5EF4-FFF2-40B4-BE49-F238E27FC236}">
                <a16:creationId xmlns:a16="http://schemas.microsoft.com/office/drawing/2014/main" id="{DC73B40F-383B-4F12-9DF3-76D31384709A}"/>
              </a:ext>
            </a:extLst>
          </p:cNvPr>
          <p:cNvSpPr/>
          <p:nvPr/>
        </p:nvSpPr>
        <p:spPr>
          <a:xfrm>
            <a:off x="78045" y="2241772"/>
            <a:ext cx="8987910"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ru-RU" sz="5400" b="1" cap="none" spc="0" dirty="0">
                <a:ln/>
                <a:solidFill>
                  <a:schemeClr val="accent4"/>
                </a:solidFill>
                <a:effectLst/>
              </a:rPr>
              <a:t>Ильин Тимур Александрович</a:t>
            </a:r>
          </a:p>
          <a:p>
            <a:pPr algn="ctr"/>
            <a:r>
              <a:rPr lang="ru-RU" sz="5400" b="1" cap="none" spc="0" dirty="0">
                <a:ln/>
                <a:solidFill>
                  <a:schemeClr val="accent4"/>
                </a:solidFill>
                <a:effectLst/>
              </a:rPr>
              <a:t> 6 лет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1" y="11089"/>
            <a:ext cx="7773338" cy="1401688"/>
          </a:xfrm>
        </p:spPr>
        <p:txBody>
          <a:bodyPr>
            <a:normAutofit/>
          </a:bodyPr>
          <a:lstStyle/>
          <a:p>
            <a:r>
              <a:rPr lang="ru-RU" sz="3600" b="1" dirty="0">
                <a:solidFill>
                  <a:schemeClr val="accent6">
                    <a:lumMod val="50000"/>
                  </a:schemeClr>
                </a:solidFill>
              </a:rPr>
              <a:t>Екатеринбургский государственный цирк</a:t>
            </a:r>
          </a:p>
        </p:txBody>
      </p:sp>
      <p:pic>
        <p:nvPicPr>
          <p:cNvPr id="4" name="Content Placeholder 3" descr="цирк.jpg"/>
          <p:cNvPicPr>
            <a:picLocks noGrp="1" noChangeAspect="1"/>
          </p:cNvPicPr>
          <p:nvPr>
            <p:ph idx="1"/>
          </p:nvPr>
        </p:nvPicPr>
        <p:blipFill rotWithShape="1">
          <a:blip r:embed="rId2" cstate="print"/>
          <a:srcRect l="1980" r="3961"/>
          <a:stretch/>
        </p:blipFill>
        <p:spPr>
          <a:xfrm>
            <a:off x="1115616" y="1268760"/>
            <a:ext cx="6840760" cy="437508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6512" y="5805264"/>
            <a:ext cx="9289032" cy="923330"/>
          </a:xfrm>
          <a:prstGeom prst="rect">
            <a:avLst/>
          </a:prstGeom>
        </p:spPr>
        <p:txBody>
          <a:bodyPr wrap="square">
            <a:spAutoFit/>
          </a:bodyPr>
          <a:lstStyle/>
          <a:p>
            <a:pPr algn="ctr"/>
            <a:r>
              <a:rPr lang="ru-RU" dirty="0">
                <a:solidFill>
                  <a:schemeClr val="accent6">
                    <a:lumMod val="50000"/>
                  </a:schemeClr>
                </a:solidFill>
              </a:rPr>
              <a:t>Расположен на берегу реки Исеть, в Ленинском районе города Екатеринбург</a:t>
            </a:r>
          </a:p>
          <a:p>
            <a:pPr algn="ctr"/>
            <a:r>
              <a:rPr lang="ru-RU" dirty="0">
                <a:solidFill>
                  <a:schemeClr val="accent6">
                    <a:lumMod val="50000"/>
                  </a:schemeClr>
                </a:solidFill>
              </a:rPr>
              <a:t>Открыт 1 февраля 1980 года</a:t>
            </a:r>
          </a:p>
          <a:p>
            <a:pPr algn="ctr"/>
            <a:r>
              <a:rPr lang="ru-RU" dirty="0">
                <a:solidFill>
                  <a:schemeClr val="accent6">
                    <a:lumMod val="50000"/>
                  </a:schemeClr>
                </a:solidFill>
              </a:rPr>
              <a:t>Цирк носит имя народного артиста СССР, дрессировщика Валентина Ивановича Филатова</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8F8F67-1EBA-40AC-91C4-8B55AB8C2670}"/>
              </a:ext>
            </a:extLst>
          </p:cNvPr>
          <p:cNvSpPr txBox="1"/>
          <p:nvPr/>
        </p:nvSpPr>
        <p:spPr>
          <a:xfrm>
            <a:off x="0" y="2476820"/>
            <a:ext cx="3785034" cy="1446550"/>
          </a:xfrm>
          <a:prstGeom prst="rect">
            <a:avLst/>
          </a:prstGeom>
          <a:noFill/>
        </p:spPr>
        <p:txBody>
          <a:bodyPr wrap="square">
            <a:spAutoFit/>
          </a:bodyPr>
          <a:lstStyle/>
          <a:p>
            <a:r>
              <a:rPr lang="ru-RU" sz="1400" b="1" dirty="0">
                <a:solidFill>
                  <a:schemeClr val="accent6">
                    <a:lumMod val="50000"/>
                  </a:schemeClr>
                </a:solidFill>
              </a:rPr>
              <a:t>Фундамент. </a:t>
            </a:r>
            <a:r>
              <a:rPr lang="ru-RU" sz="1400" dirty="0">
                <a:solidFill>
                  <a:schemeClr val="accent6">
                    <a:lumMod val="50000"/>
                  </a:schemeClr>
                </a:solidFill>
              </a:rPr>
              <a:t>Сначала нужно подготовить ровную поверхность, на которой будет стоять здание. Для этого можно использовать большие плоские кирпичи или пластины, которые будут служить фундаментом.</a:t>
            </a:r>
          </a:p>
          <a:p>
            <a:endParaRPr lang="ru-RU" dirty="0"/>
          </a:p>
        </p:txBody>
      </p:sp>
      <p:sp>
        <p:nvSpPr>
          <p:cNvPr id="6" name="TextBox 5">
            <a:extLst>
              <a:ext uri="{FF2B5EF4-FFF2-40B4-BE49-F238E27FC236}">
                <a16:creationId xmlns:a16="http://schemas.microsoft.com/office/drawing/2014/main" id="{DA4F688F-B9FA-4620-B626-0956B8EB8A8A}"/>
              </a:ext>
            </a:extLst>
          </p:cNvPr>
          <p:cNvSpPr txBox="1"/>
          <p:nvPr/>
        </p:nvSpPr>
        <p:spPr>
          <a:xfrm>
            <a:off x="4572000" y="2692264"/>
            <a:ext cx="4022984" cy="1015663"/>
          </a:xfrm>
          <a:prstGeom prst="rect">
            <a:avLst/>
          </a:prstGeom>
          <a:noFill/>
        </p:spPr>
        <p:txBody>
          <a:bodyPr wrap="square">
            <a:spAutoFit/>
          </a:bodyPr>
          <a:lstStyle/>
          <a:p>
            <a:r>
              <a:rPr lang="ru-RU" sz="1400" b="1" dirty="0">
                <a:solidFill>
                  <a:schemeClr val="accent6">
                    <a:lumMod val="50000"/>
                  </a:schemeClr>
                </a:solidFill>
              </a:rPr>
              <a:t>Стены</a:t>
            </a:r>
            <a:r>
              <a:rPr lang="ru-RU" sz="1400" dirty="0">
                <a:solidFill>
                  <a:schemeClr val="accent6">
                    <a:lumMod val="50000"/>
                  </a:schemeClr>
                </a:solidFill>
              </a:rPr>
              <a:t>. Далее можно приступать к постройке стен цирка. Они могут быть выполнены из кирпичей или пластин, которые соединяются друг с другом.</a:t>
            </a:r>
          </a:p>
          <a:p>
            <a:endParaRPr lang="ru-RU" dirty="0"/>
          </a:p>
        </p:txBody>
      </p:sp>
      <p:sp>
        <p:nvSpPr>
          <p:cNvPr id="10" name="TextBox 9">
            <a:extLst>
              <a:ext uri="{FF2B5EF4-FFF2-40B4-BE49-F238E27FC236}">
                <a16:creationId xmlns:a16="http://schemas.microsoft.com/office/drawing/2014/main" id="{0EEF0B16-F253-492A-B0A5-F53491808DED}"/>
              </a:ext>
            </a:extLst>
          </p:cNvPr>
          <p:cNvSpPr txBox="1"/>
          <p:nvPr/>
        </p:nvSpPr>
        <p:spPr>
          <a:xfrm>
            <a:off x="6656928" y="3589822"/>
            <a:ext cx="2133903" cy="3108543"/>
          </a:xfrm>
          <a:prstGeom prst="rect">
            <a:avLst/>
          </a:prstGeom>
          <a:noFill/>
        </p:spPr>
        <p:txBody>
          <a:bodyPr wrap="square">
            <a:spAutoFit/>
          </a:bodyPr>
          <a:lstStyle/>
          <a:p>
            <a:r>
              <a:rPr lang="ru-RU" sz="1400" b="1" dirty="0">
                <a:solidFill>
                  <a:schemeClr val="accent6">
                    <a:lumMod val="50000"/>
                  </a:schemeClr>
                </a:solidFill>
              </a:rPr>
              <a:t>Крыша в виде купола. </a:t>
            </a:r>
            <a:r>
              <a:rPr lang="ru-RU" sz="1400" dirty="0">
                <a:solidFill>
                  <a:schemeClr val="accent6">
                    <a:lumMod val="50000"/>
                  </a:schemeClr>
                </a:solidFill>
              </a:rPr>
              <a:t>Для крыши вам понадобятся полукруглые элементы, которые можно вырезать из бумаги или картона. Соедините их вместе, образуя купол. Для большего эффекта можно использовать несколько слоёв бумаги или картона, чтобы создать более выраженный купол.</a:t>
            </a:r>
          </a:p>
        </p:txBody>
      </p:sp>
      <p:pic>
        <p:nvPicPr>
          <p:cNvPr id="11" name="Рисунок 10">
            <a:extLst>
              <a:ext uri="{FF2B5EF4-FFF2-40B4-BE49-F238E27FC236}">
                <a16:creationId xmlns:a16="http://schemas.microsoft.com/office/drawing/2014/main" id="{25956D12-F183-4041-99F3-13DB79EDD3F1}"/>
              </a:ext>
            </a:extLst>
          </p:cNvPr>
          <p:cNvPicPr>
            <a:picLocks noChangeAspect="1"/>
          </p:cNvPicPr>
          <p:nvPr/>
        </p:nvPicPr>
        <p:blipFill rotWithShape="1">
          <a:blip r:embed="rId2"/>
          <a:srcRect l="18500" t="15350" r="37504" b="20600"/>
          <a:stretch/>
        </p:blipFill>
        <p:spPr>
          <a:xfrm>
            <a:off x="189747" y="31086"/>
            <a:ext cx="2150776" cy="2348321"/>
          </a:xfrm>
          <a:prstGeom prst="rect">
            <a:avLst/>
          </a:prstGeom>
          <a:ln>
            <a:noFill/>
          </a:ln>
          <a:effectLst>
            <a:outerShdw blurRad="292100" dist="139700" dir="2700000" algn="tl" rotWithShape="0">
              <a:srgbClr val="333333">
                <a:alpha val="65000"/>
              </a:srgbClr>
            </a:outerShdw>
          </a:effectLst>
        </p:spPr>
      </p:pic>
      <p:pic>
        <p:nvPicPr>
          <p:cNvPr id="12" name="Рисунок 11">
            <a:extLst>
              <a:ext uri="{FF2B5EF4-FFF2-40B4-BE49-F238E27FC236}">
                <a16:creationId xmlns:a16="http://schemas.microsoft.com/office/drawing/2014/main" id="{B608F1E6-4A33-4B38-AC4C-3B6598F0D3FF}"/>
              </a:ext>
            </a:extLst>
          </p:cNvPr>
          <p:cNvPicPr>
            <a:picLocks noChangeAspect="1"/>
          </p:cNvPicPr>
          <p:nvPr/>
        </p:nvPicPr>
        <p:blipFill rotWithShape="1">
          <a:blip r:embed="rId3"/>
          <a:srcRect l="15350" t="2750" r="34649" b="20600"/>
          <a:stretch/>
        </p:blipFill>
        <p:spPr>
          <a:xfrm>
            <a:off x="3964546" y="188640"/>
            <a:ext cx="2042491" cy="2348322"/>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D3EFDF43-DB0D-40FA-9A58-621B0C3F33B6}"/>
              </a:ext>
            </a:extLst>
          </p:cNvPr>
          <p:cNvPicPr>
            <a:picLocks noChangeAspect="1"/>
          </p:cNvPicPr>
          <p:nvPr/>
        </p:nvPicPr>
        <p:blipFill rotWithShape="1">
          <a:blip r:embed="rId4"/>
          <a:srcRect l="13776" t="5655" r="32675" b="6950"/>
          <a:stretch/>
        </p:blipFill>
        <p:spPr>
          <a:xfrm>
            <a:off x="6765562" y="190943"/>
            <a:ext cx="1916637" cy="2346018"/>
          </a:xfrm>
          <a:prstGeom prst="rect">
            <a:avLst/>
          </a:prstGeom>
          <a:ln>
            <a:noFill/>
          </a:ln>
          <a:effectLst>
            <a:outerShdw blurRad="292100" dist="139700" dir="2700000" algn="tl" rotWithShape="0">
              <a:srgbClr val="333333">
                <a:alpha val="65000"/>
              </a:srgbClr>
            </a:outerShdw>
          </a:effectLst>
        </p:spPr>
      </p:pic>
      <p:pic>
        <p:nvPicPr>
          <p:cNvPr id="14" name="Рисунок 13">
            <a:extLst>
              <a:ext uri="{FF2B5EF4-FFF2-40B4-BE49-F238E27FC236}">
                <a16:creationId xmlns:a16="http://schemas.microsoft.com/office/drawing/2014/main" id="{63FB92C4-933C-4C97-AF3C-7864A78553E2}"/>
              </a:ext>
            </a:extLst>
          </p:cNvPr>
          <p:cNvPicPr>
            <a:picLocks noChangeAspect="1"/>
          </p:cNvPicPr>
          <p:nvPr/>
        </p:nvPicPr>
        <p:blipFill rotWithShape="1">
          <a:blip r:embed="rId5"/>
          <a:srcRect l="6004" t="16400" r="16138" b="6951"/>
          <a:stretch/>
        </p:blipFill>
        <p:spPr>
          <a:xfrm>
            <a:off x="189747" y="3789040"/>
            <a:ext cx="2280702" cy="1683965"/>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F3FC6B2A-1F08-4EB8-907D-4FAEE429FFA0}"/>
              </a:ext>
            </a:extLst>
          </p:cNvPr>
          <p:cNvSpPr txBox="1"/>
          <p:nvPr/>
        </p:nvSpPr>
        <p:spPr>
          <a:xfrm>
            <a:off x="28268" y="5589240"/>
            <a:ext cx="3600400" cy="954107"/>
          </a:xfrm>
          <a:prstGeom prst="rect">
            <a:avLst/>
          </a:prstGeom>
          <a:noFill/>
        </p:spPr>
        <p:txBody>
          <a:bodyPr wrap="square">
            <a:spAutoFit/>
          </a:bodyPr>
          <a:lstStyle/>
          <a:p>
            <a:r>
              <a:rPr lang="ru-RU" sz="1400" b="1" dirty="0">
                <a:solidFill>
                  <a:schemeClr val="accent6">
                    <a:lumMod val="50000"/>
                  </a:schemeClr>
                </a:solidFill>
              </a:rPr>
              <a:t>Детализация</a:t>
            </a:r>
            <a:r>
              <a:rPr lang="ru-RU" sz="1400" dirty="0">
                <a:solidFill>
                  <a:schemeClr val="accent6">
                    <a:lumMod val="50000"/>
                  </a:schemeClr>
                </a:solidFill>
              </a:rPr>
              <a:t>. Добавьте дополнительные элементы, такие как лестницы, балконы или колонны, вырезав их из бумаги или картона и прикрепив к основе или стенам.</a:t>
            </a:r>
          </a:p>
        </p:txBody>
      </p:sp>
      <p:pic>
        <p:nvPicPr>
          <p:cNvPr id="17" name="Рисунок 16">
            <a:extLst>
              <a:ext uri="{FF2B5EF4-FFF2-40B4-BE49-F238E27FC236}">
                <a16:creationId xmlns:a16="http://schemas.microsoft.com/office/drawing/2014/main" id="{E11473A8-BE9A-424E-854B-0AFB0040B96A}"/>
              </a:ext>
            </a:extLst>
          </p:cNvPr>
          <p:cNvPicPr>
            <a:picLocks noChangeAspect="1"/>
          </p:cNvPicPr>
          <p:nvPr/>
        </p:nvPicPr>
        <p:blipFill rotWithShape="1">
          <a:blip r:embed="rId6"/>
          <a:srcRect l="16926" t="4588" r="10626"/>
          <a:stretch/>
        </p:blipFill>
        <p:spPr>
          <a:xfrm>
            <a:off x="3946108" y="3751070"/>
            <a:ext cx="2499957" cy="246924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3238.jpg"/>
          <p:cNvPicPr>
            <a:picLocks noGrp="1" noChangeAspect="1"/>
          </p:cNvPicPr>
          <p:nvPr>
            <p:ph idx="1"/>
          </p:nvPr>
        </p:nvPicPr>
        <p:blipFill rotWithShape="1">
          <a:blip r:embed="rId2" cstate="print"/>
          <a:srcRect l="26000" t="8000" r="21999"/>
          <a:stretch/>
        </p:blipFill>
        <p:spPr>
          <a:xfrm>
            <a:off x="4481740" y="548680"/>
            <a:ext cx="4459193" cy="5917006"/>
          </a:xfrm>
          <a:prstGeom prst="rect">
            <a:avLst/>
          </a:prstGeom>
          <a:ln>
            <a:noFill/>
          </a:ln>
          <a:effectLst>
            <a:outerShdw blurRad="292100" dist="139700" dir="2700000" algn="tl" rotWithShape="0">
              <a:srgbClr val="333333">
                <a:alpha val="65000"/>
              </a:srgbClr>
            </a:outerShdw>
          </a:effectLst>
        </p:spPr>
      </p:pic>
      <p:pic>
        <p:nvPicPr>
          <p:cNvPr id="2" name="Рисунок 1">
            <a:extLst>
              <a:ext uri="{FF2B5EF4-FFF2-40B4-BE49-F238E27FC236}">
                <a16:creationId xmlns:a16="http://schemas.microsoft.com/office/drawing/2014/main" id="{F972BDC6-9576-4F91-B7F6-0EBB0BF57111}"/>
              </a:ext>
            </a:extLst>
          </p:cNvPr>
          <p:cNvPicPr>
            <a:picLocks noChangeAspect="1"/>
          </p:cNvPicPr>
          <p:nvPr/>
        </p:nvPicPr>
        <p:blipFill>
          <a:blip r:embed="rId3"/>
          <a:stretch>
            <a:fillRect/>
          </a:stretch>
        </p:blipFill>
        <p:spPr>
          <a:xfrm>
            <a:off x="827584" y="260648"/>
            <a:ext cx="2450804" cy="23715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8F694C9-EFFA-44B0-AA6A-99CC646F5392}"/>
              </a:ext>
            </a:extLst>
          </p:cNvPr>
          <p:cNvSpPr txBox="1"/>
          <p:nvPr/>
        </p:nvSpPr>
        <p:spPr>
          <a:xfrm>
            <a:off x="179512" y="2890209"/>
            <a:ext cx="4184595" cy="1138773"/>
          </a:xfrm>
          <a:prstGeom prst="rect">
            <a:avLst/>
          </a:prstGeom>
          <a:noFill/>
        </p:spPr>
        <p:txBody>
          <a:bodyPr wrap="square">
            <a:spAutoFit/>
          </a:bodyPr>
          <a:lstStyle/>
          <a:p>
            <a:r>
              <a:rPr lang="ru-RU" sz="1600" b="1" dirty="0">
                <a:solidFill>
                  <a:schemeClr val="accent6">
                    <a:lumMod val="50000"/>
                  </a:schemeClr>
                </a:solidFill>
              </a:rPr>
              <a:t>Завершение. </a:t>
            </a:r>
            <a:r>
              <a:rPr lang="ru-RU" sz="1600" dirty="0">
                <a:solidFill>
                  <a:schemeClr val="accent6">
                    <a:lumMod val="50000"/>
                  </a:schemeClr>
                </a:solidFill>
              </a:rPr>
              <a:t>Проверьте, что все элементы хорошо соединены и здание выглядит реалистично. При необходимости добавьте дополнительные элементы для украшения</a:t>
            </a:r>
            <a:r>
              <a:rPr lang="ru-RU" sz="2000" dirty="0">
                <a:solidFill>
                  <a:schemeClr val="accent6">
                    <a:lumMod val="50000"/>
                  </a:schemeClr>
                </a:solidFill>
              </a:rPr>
              <a:t>.</a:t>
            </a:r>
          </a:p>
        </p:txBody>
      </p:sp>
    </p:spTree>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TM04033925[[fn=Капля]]</Template>
  <TotalTime>121</TotalTime>
  <Words>204</Words>
  <Application>Microsoft Office PowerPoint</Application>
  <PresentationFormat>Экран (4:3)</PresentationFormat>
  <Paragraphs>15</Paragraphs>
  <Slides>4</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vt:i4>
      </vt:variant>
    </vt:vector>
  </HeadingPairs>
  <TitlesOfParts>
    <vt:vector size="8" baseType="lpstr">
      <vt:lpstr>Arial</vt:lpstr>
      <vt:lpstr>Calibri</vt:lpstr>
      <vt:lpstr>Tw Cen MT</vt:lpstr>
      <vt:lpstr>Капля</vt:lpstr>
      <vt:lpstr>Презентация PowerPoint</vt:lpstr>
      <vt:lpstr>Екатеринбургский государственный цирк</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RePack by Diakov</dc:creator>
  <cp:lastModifiedBy>Пользователь</cp:lastModifiedBy>
  <cp:revision>7</cp:revision>
  <dcterms:created xsi:type="dcterms:W3CDTF">2024-11-09T13:07:36Z</dcterms:created>
  <dcterms:modified xsi:type="dcterms:W3CDTF">2024-11-09T15:54:23Z</dcterms:modified>
</cp:coreProperties>
</file>