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73" r:id="rId8"/>
    <p:sldId id="274" r:id="rId9"/>
    <p:sldId id="275" r:id="rId10"/>
    <p:sldId id="276" r:id="rId11"/>
    <p:sldId id="261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64" r:id="rId20"/>
    <p:sldId id="265" r:id="rId21"/>
    <p:sldId id="266" r:id="rId22"/>
    <p:sldId id="267" r:id="rId23"/>
    <p:sldId id="268" r:id="rId24"/>
    <p:sldId id="284" r:id="rId25"/>
    <p:sldId id="269" r:id="rId26"/>
    <p:sldId id="285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9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7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60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420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3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0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4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73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39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49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11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32D60-5C2A-45F5-93C7-0A4AAB349372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5AB98-6199-4FC3-9540-C611625504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5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0F378-BA83-19B2-5D36-70F668717CD5}"/>
              </a:ext>
            </a:extLst>
          </p:cNvPr>
          <p:cNvSpPr txBox="1"/>
          <p:nvPr/>
        </p:nvSpPr>
        <p:spPr>
          <a:xfrm>
            <a:off x="5975647" y="63813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МБДОУ-детский сад № 419</a:t>
            </a:r>
          </a:p>
        </p:txBody>
      </p:sp>
    </p:spTree>
    <p:extLst>
      <p:ext uri="{BB962C8B-B14F-4D97-AF65-F5344CB8AC3E}">
        <p14:creationId xmlns:p14="http://schemas.microsoft.com/office/powerpoint/2010/main" val="2192950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(720×405)">
            <a:extLst>
              <a:ext uri="{FF2B5EF4-FFF2-40B4-BE49-F238E27FC236}">
                <a16:creationId xmlns:a16="http://schemas.microsoft.com/office/drawing/2014/main" id="{7B8D017C-E9C1-0C03-4ABA-970CB7C56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7" y="598376"/>
            <a:ext cx="9153637" cy="57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9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29894" cy="294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942"/>
            <a:ext cx="3564396" cy="29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284476" cy="296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861048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Храбро воевали наши солдаты!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Гнали врага до самого Берлина!</a:t>
            </a:r>
          </a:p>
        </p:txBody>
      </p:sp>
    </p:spTree>
    <p:extLst>
      <p:ext uri="{BB962C8B-B14F-4D97-AF65-F5344CB8AC3E}">
        <p14:creationId xmlns:p14="http://schemas.microsoft.com/office/powerpoint/2010/main" val="232556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1E64EBF-3B01-CA24-556E-E60E8C6F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4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FA9671DB-626F-086C-B63D-1B1101BA5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971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70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3EC0525-BB83-B928-76D0-CB60D448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d73a1ca-e36a-5149-a10e-324fdb88d39f (1280×904)">
            <a:extLst>
              <a:ext uri="{FF2B5EF4-FFF2-40B4-BE49-F238E27FC236}">
                <a16:creationId xmlns:a16="http://schemas.microsoft.com/office/drawing/2014/main" id="{C927319C-4F19-0E07-4D7B-A715468F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93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3453014-F83E-A48B-24FF-A6DCC850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0" y="0"/>
            <a:ext cx="929194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89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84b88a-769d-524b-9e43-83fda293e041 (960×720)">
            <a:extLst>
              <a:ext uri="{FF2B5EF4-FFF2-40B4-BE49-F238E27FC236}">
                <a16:creationId xmlns:a16="http://schemas.microsoft.com/office/drawing/2014/main" id="{F2637374-0455-64ED-42BC-8E685A8A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0BC0D89-2A2A-E751-98BD-E3B199E21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36912"/>
            <a:ext cx="914400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90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rig (868×620)">
            <a:extLst>
              <a:ext uri="{FF2B5EF4-FFF2-40B4-BE49-F238E27FC236}">
                <a16:creationId xmlns:a16="http://schemas.microsoft.com/office/drawing/2014/main" id="{D87CAE96-B68B-B163-8E55-1C1A0CE2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0"/>
            <a:ext cx="917381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4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b="2659"/>
          <a:stretch/>
        </p:blipFill>
        <p:spPr bwMode="auto">
          <a:xfrm>
            <a:off x="251520" y="476672"/>
            <a:ext cx="3894267" cy="518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08" y="3284984"/>
            <a:ext cx="4617318" cy="338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1834" y="330329"/>
            <a:ext cx="42484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И  вот наступил тот долгожданный день –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 День Победы!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Случилось это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9 мая 1945 года.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Водрузили над Берлином КРАСНОЕ ЗНАМЯ ПОБЕДЫ!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457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456"/>
            <a:ext cx="8784976" cy="642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559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5" y="3573016"/>
            <a:ext cx="4294609" cy="296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4010"/>
            <a:ext cx="3443659" cy="410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3444"/>
            <a:ext cx="4104455" cy="302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4581128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 этот день весь народ вышел на улицы. Люди от радости пели, плясали. Все  поздравляли друг друга с Великой Победой!</a:t>
            </a:r>
          </a:p>
        </p:txBody>
      </p:sp>
    </p:spTree>
    <p:extLst>
      <p:ext uri="{BB962C8B-B14F-4D97-AF65-F5344CB8AC3E}">
        <p14:creationId xmlns:p14="http://schemas.microsoft.com/office/powerpoint/2010/main" val="2921366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1236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0809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935225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«Георгиевская ленточка»</a:t>
            </a:r>
          </a:p>
          <a:p>
            <a:r>
              <a:rPr lang="ru-RU" sz="2000" b="1" u="sng" dirty="0"/>
              <a:t>Георгиевская лента </a:t>
            </a:r>
            <a:r>
              <a:rPr lang="ru-RU" sz="2000" b="1" dirty="0"/>
              <a:t>– </a:t>
            </a:r>
            <a:r>
              <a:rPr lang="ru-RU" sz="2000" b="1" dirty="0" err="1"/>
              <a:t>биколор</a:t>
            </a:r>
            <a:r>
              <a:rPr lang="ru-RU" sz="2000" b="1" dirty="0"/>
              <a:t> (</a:t>
            </a:r>
            <a:r>
              <a:rPr lang="ru-RU" sz="2000" b="1" dirty="0" err="1"/>
              <a:t>двуцвет</a:t>
            </a:r>
            <a:r>
              <a:rPr lang="ru-RU" sz="2000" b="1" dirty="0"/>
              <a:t>) – оранжевого и черного цветов.</a:t>
            </a:r>
          </a:p>
          <a:p>
            <a:r>
              <a:rPr lang="ru-RU" sz="2000" b="1" dirty="0"/>
              <a:t>Цвета ленты – черный и оранжевый – означают «дым и пламя» и являются знаком личной доблести солдата на поле боя. </a:t>
            </a:r>
          </a:p>
          <a:p>
            <a:r>
              <a:rPr lang="ru-RU" sz="2000" b="1" dirty="0"/>
              <a:t>Георгиевская ленточка – символизирует общую память о Великой Победы ВОВ!</a:t>
            </a:r>
          </a:p>
        </p:txBody>
      </p:sp>
    </p:spTree>
    <p:extLst>
      <p:ext uri="{BB962C8B-B14F-4D97-AF65-F5344CB8AC3E}">
        <p14:creationId xmlns:p14="http://schemas.microsoft.com/office/powerpoint/2010/main" val="357773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5040560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725144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 канун празднования Дня Победы каждый житель России надевает себе на одежду Георгиевскую ленточку в знак памяти о героическом  прошлом, выражая уважение к ветеранам.</a:t>
            </a:r>
          </a:p>
        </p:txBody>
      </p:sp>
    </p:spTree>
    <p:extLst>
      <p:ext uri="{BB962C8B-B14F-4D97-AF65-F5344CB8AC3E}">
        <p14:creationId xmlns:p14="http://schemas.microsoft.com/office/powerpoint/2010/main" val="1480946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81" y="260648"/>
            <a:ext cx="4286606" cy="336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50736"/>
            <a:ext cx="3782194" cy="283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476672"/>
            <a:ext cx="342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«Никто не забыт, ничто не забыто»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Мы помним о подвиге наших солдат ВОВ!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2276872"/>
            <a:ext cx="378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этот день  люди несут живые цветы к памятникам  воинам ВОВ. Так люди благодарят и помнят тех, кто погиб, защищая нашу Родину.</a:t>
            </a:r>
          </a:p>
        </p:txBody>
      </p:sp>
    </p:spTree>
    <p:extLst>
      <p:ext uri="{BB962C8B-B14F-4D97-AF65-F5344CB8AC3E}">
        <p14:creationId xmlns:p14="http://schemas.microsoft.com/office/powerpoint/2010/main" val="2482568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5947F8B-CAB8-E612-A906-2C1933CE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693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/>
          <a:stretch/>
        </p:blipFill>
        <p:spPr bwMode="auto">
          <a:xfrm>
            <a:off x="323528" y="362744"/>
            <a:ext cx="3888432" cy="231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8" y="3645024"/>
            <a:ext cx="39216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23" y="353794"/>
            <a:ext cx="4128120" cy="232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37" y="3645025"/>
            <a:ext cx="434186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3" y="2924944"/>
            <a:ext cx="841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Празднования ДНЯ ПОБЕДЫ начинается с ПАРАДА на КРАСНОЙ ПЛОЩАДИ в столице нашей Родины, в Москве!</a:t>
            </a:r>
          </a:p>
        </p:txBody>
      </p:sp>
    </p:spTree>
    <p:extLst>
      <p:ext uri="{BB962C8B-B14F-4D97-AF65-F5344CB8AC3E}">
        <p14:creationId xmlns:p14="http://schemas.microsoft.com/office/powerpoint/2010/main" val="3466163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rig (868×620)">
            <a:extLst>
              <a:ext uri="{FF2B5EF4-FFF2-40B4-BE49-F238E27FC236}">
                <a16:creationId xmlns:a16="http://schemas.microsoft.com/office/drawing/2014/main" id="{D87CAE96-B68B-B163-8E55-1C1A0CE2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0"/>
            <a:ext cx="917381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65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3456"/>
            <a:ext cx="8784976" cy="642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712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9" y="225803"/>
            <a:ext cx="4171651" cy="25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9" y="3917651"/>
            <a:ext cx="4171651" cy="274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50" y="225803"/>
            <a:ext cx="4248472" cy="25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50" y="3917650"/>
            <a:ext cx="4248472" cy="274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753" y="292494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Мирная жизнь людей до начала ВОВ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июнь 1941 года</a:t>
            </a:r>
          </a:p>
        </p:txBody>
      </p:sp>
    </p:spTree>
    <p:extLst>
      <p:ext uri="{BB962C8B-B14F-4D97-AF65-F5344CB8AC3E}">
        <p14:creationId xmlns:p14="http://schemas.microsoft.com/office/powerpoint/2010/main" val="2907914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0648"/>
            <a:ext cx="4464496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5"/>
            <a:ext cx="3456384" cy="29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464496" cy="299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108" y="0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Но внезапно мирную жизнь нарушили взрывы снарядов. Это фашистские  захватчики  напали на нашу Родину, началась Великая отечественная война. Это случилось 22 июня 1941 года в 04 часа утра. </a:t>
            </a:r>
          </a:p>
        </p:txBody>
      </p:sp>
    </p:spTree>
    <p:extLst>
      <p:ext uri="{BB962C8B-B14F-4D97-AF65-F5344CB8AC3E}">
        <p14:creationId xmlns:p14="http://schemas.microsoft.com/office/powerpoint/2010/main" val="60018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1678017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</a:rPr>
              <a:t>Вставай, народ!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</a:rPr>
              <a:t>Услышав клич Земли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</a:rPr>
              <a:t>На фронт солдаты Родины ушли.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</a:rPr>
              <a:t>Отважно шли солдаты в бой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</a:rPr>
              <a:t>За каждый город и за нас с тобой!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</a:rPr>
              <a:t>Хотели отомстить скорей 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</a:rPr>
              <a:t>За стариков, за женщин и детей!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176464" cy="594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7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7" y="188640"/>
            <a:ext cx="2668519" cy="351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3"/>
          <a:stretch/>
        </p:blipFill>
        <p:spPr bwMode="auto">
          <a:xfrm>
            <a:off x="3563888" y="188640"/>
            <a:ext cx="5040560" cy="351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2" y="3933056"/>
            <a:ext cx="5987660" cy="27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4149080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Наши солдаты пошли  защищать Родину. На защиту Отечества поднялся весь народ  от мала до велика.</a:t>
            </a:r>
          </a:p>
        </p:txBody>
      </p:sp>
    </p:spTree>
    <p:extLst>
      <p:ext uri="{BB962C8B-B14F-4D97-AF65-F5344CB8AC3E}">
        <p14:creationId xmlns:p14="http://schemas.microsoft.com/office/powerpoint/2010/main" val="328627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F615BB0-26E1-258E-C63B-7AD9E1CB2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449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711daeb-afee-539a-92d9-654969739ebd (2048×1151)">
            <a:extLst>
              <a:ext uri="{FF2B5EF4-FFF2-40B4-BE49-F238E27FC236}">
                <a16:creationId xmlns:a16="http://schemas.microsoft.com/office/drawing/2014/main" id="{2E5CEC7A-DC66-2FEC-AFFC-8F43BBA7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477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>
            <a:extLst>
              <a:ext uri="{FF2B5EF4-FFF2-40B4-BE49-F238E27FC236}">
                <a16:creationId xmlns:a16="http://schemas.microsoft.com/office/drawing/2014/main" id="{EEE27DCD-65D5-F7D3-8024-FE6362A9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9" y="69897"/>
            <a:ext cx="6984776" cy="6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1AF85B-4C29-1E00-6004-7EE9E8E1458E}"/>
              </a:ext>
            </a:extLst>
          </p:cNvPr>
          <p:cNvSpPr txBox="1"/>
          <p:nvPr/>
        </p:nvSpPr>
        <p:spPr>
          <a:xfrm>
            <a:off x="1475656" y="332656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Ах, эти тучи в голубом…</a:t>
            </a:r>
          </a:p>
        </p:txBody>
      </p:sp>
    </p:spTree>
    <p:extLst>
      <p:ext uri="{BB962C8B-B14F-4D97-AF65-F5344CB8AC3E}">
        <p14:creationId xmlns:p14="http://schemas.microsoft.com/office/powerpoint/2010/main" val="154092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6819C4-C1E5-1C9F-9BFC-D6AC564CE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354"/>
            <a:ext cx="10873208" cy="685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680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304</Words>
  <Application>Microsoft Office PowerPoint</Application>
  <PresentationFormat>Экран (4:3)</PresentationFormat>
  <Paragraphs>30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Ольга Сугак</cp:lastModifiedBy>
  <cp:revision>28</cp:revision>
  <dcterms:created xsi:type="dcterms:W3CDTF">2014-05-04T14:19:23Z</dcterms:created>
  <dcterms:modified xsi:type="dcterms:W3CDTF">2024-05-06T18:41:49Z</dcterms:modified>
</cp:coreProperties>
</file>