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0" y="2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"/>
            <a:ext cx="12191758" cy="68392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917" y="274320"/>
            <a:ext cx="10978515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667524" cy="122682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ЗАНЯТИЕ «РАЗНЫЕ ДЕТИ, </a:t>
            </a:r>
            <a:r>
              <a:rPr lang="ru-RU" sz="4000" dirty="0" smtClean="0">
                <a:solidFill>
                  <a:srgbClr val="FF0000"/>
                </a:solidFill>
              </a:rPr>
              <a:t>ДРУЖБА НАРОДОВ» группа </a:t>
            </a:r>
            <a:r>
              <a:rPr lang="ru-RU" sz="4000" dirty="0" smtClean="0">
                <a:solidFill>
                  <a:srgbClr val="FF0000"/>
                </a:solidFill>
              </a:rPr>
              <a:t>раннего возраста (2 – 3 года</a:t>
            </a:r>
            <a:r>
              <a:rPr lang="ru-RU" sz="4000" dirty="0" smtClean="0">
                <a:solidFill>
                  <a:srgbClr val="FF0000"/>
                </a:solidFill>
              </a:rPr>
              <a:t>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1829752" y="4648200"/>
            <a:ext cx="10057448" cy="1447800"/>
          </a:xfrm>
        </p:spPr>
        <p:txBody>
          <a:bodyPr/>
          <a:lstStyle/>
          <a:p>
            <a:pPr algn="r"/>
            <a:r>
              <a:rPr lang="ru-RU" dirty="0" smtClean="0"/>
              <a:t> Подготовила:</a:t>
            </a:r>
          </a:p>
          <a:p>
            <a:pPr algn="r"/>
            <a:r>
              <a:rPr lang="ru-RU" dirty="0" smtClean="0"/>
              <a:t>Педагог – психолог Гурьева Е.А.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93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4678" y="2307247"/>
            <a:ext cx="5452554" cy="40892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525" y="320040"/>
            <a:ext cx="5586120" cy="41893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9315" y="0"/>
            <a:ext cx="5122075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633" y="123494"/>
            <a:ext cx="5745949" cy="65919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778"/>
            <a:ext cx="4522317" cy="68068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5520" y="1157401"/>
            <a:ext cx="7225195" cy="54190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657"/>
            <a:ext cx="12089765" cy="6786245"/>
            <a:chOff x="0" y="26657"/>
            <a:chExt cx="12089765" cy="6786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0320" y="26657"/>
              <a:ext cx="7189177" cy="67859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99096"/>
              <a:ext cx="7584833" cy="53683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795" y="18008"/>
            <a:ext cx="11900535" cy="6821805"/>
            <a:chOff x="145795" y="18008"/>
            <a:chExt cx="11900535" cy="68218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0841" y="18008"/>
              <a:ext cx="6225095" cy="68212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795" y="1042936"/>
              <a:ext cx="5905436" cy="52145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008"/>
            <a:ext cx="5073116" cy="683963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6227" y="1375930"/>
            <a:ext cx="6514553" cy="50493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5117" y="3888359"/>
            <a:ext cx="5786640" cy="23439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439" y="278650"/>
            <a:ext cx="4076636" cy="29041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8516" y="253809"/>
            <a:ext cx="3902748" cy="29293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5596" y="3502443"/>
            <a:ext cx="4279315" cy="30182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68" y="227888"/>
            <a:ext cx="5789879" cy="38332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0036" y="2734932"/>
            <a:ext cx="5874118" cy="38329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877" y="17640"/>
            <a:ext cx="11304003" cy="68400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5073" y="153733"/>
            <a:ext cx="6375958" cy="64180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713" y="282968"/>
            <a:ext cx="4937760" cy="36759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5078" y="535324"/>
            <a:ext cx="10921365" cy="6052185"/>
            <a:chOff x="955078" y="535324"/>
            <a:chExt cx="10921365" cy="6052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078" y="665276"/>
              <a:ext cx="9767519" cy="5921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20362" y="540007"/>
              <a:ext cx="4591685" cy="1525905"/>
            </a:xfrm>
            <a:custGeom>
              <a:avLst/>
              <a:gdLst/>
              <a:ahLst/>
              <a:cxnLst/>
              <a:rect l="l" t="t" r="r" b="b"/>
              <a:pathLst>
                <a:path w="4591684" h="1525905">
                  <a:moveTo>
                    <a:pt x="521286" y="324698"/>
                  </a:moveTo>
                  <a:lnTo>
                    <a:pt x="475195" y="328317"/>
                  </a:lnTo>
                  <a:lnTo>
                    <a:pt x="436468" y="338159"/>
                  </a:lnTo>
                  <a:lnTo>
                    <a:pt x="398061" y="354022"/>
                  </a:lnTo>
                  <a:lnTo>
                    <a:pt x="359995" y="375926"/>
                  </a:lnTo>
                  <a:lnTo>
                    <a:pt x="322290" y="403889"/>
                  </a:lnTo>
                  <a:lnTo>
                    <a:pt x="284966" y="437932"/>
                  </a:lnTo>
                  <a:lnTo>
                    <a:pt x="248043" y="478075"/>
                  </a:lnTo>
                  <a:lnTo>
                    <a:pt x="0" y="768588"/>
                  </a:lnTo>
                  <a:lnTo>
                    <a:pt x="678599" y="1347466"/>
                  </a:lnTo>
                  <a:lnTo>
                    <a:pt x="828357" y="1172867"/>
                  </a:lnTo>
                  <a:lnTo>
                    <a:pt x="592201" y="971635"/>
                  </a:lnTo>
                  <a:lnTo>
                    <a:pt x="684723" y="863634"/>
                  </a:lnTo>
                  <a:lnTo>
                    <a:pt x="465836" y="863634"/>
                  </a:lnTo>
                  <a:lnTo>
                    <a:pt x="276123" y="701989"/>
                  </a:lnTo>
                  <a:lnTo>
                    <a:pt x="359283" y="604796"/>
                  </a:lnTo>
                  <a:lnTo>
                    <a:pt x="403650" y="565057"/>
                  </a:lnTo>
                  <a:lnTo>
                    <a:pt x="450723" y="547189"/>
                  </a:lnTo>
                  <a:lnTo>
                    <a:pt x="474457" y="546728"/>
                  </a:lnTo>
                  <a:lnTo>
                    <a:pt x="795180" y="546728"/>
                  </a:lnTo>
                  <a:lnTo>
                    <a:pt x="787151" y="518000"/>
                  </a:lnTo>
                  <a:lnTo>
                    <a:pt x="766144" y="476046"/>
                  </a:lnTo>
                  <a:lnTo>
                    <a:pt x="736447" y="436322"/>
                  </a:lnTo>
                  <a:lnTo>
                    <a:pt x="698042" y="398878"/>
                  </a:lnTo>
                  <a:lnTo>
                    <a:pt x="655060" y="366896"/>
                  </a:lnTo>
                  <a:lnTo>
                    <a:pt x="611252" y="343918"/>
                  </a:lnTo>
                  <a:lnTo>
                    <a:pt x="566649" y="329875"/>
                  </a:lnTo>
                  <a:lnTo>
                    <a:pt x="521286" y="324698"/>
                  </a:lnTo>
                  <a:close/>
                </a:path>
                <a:path w="4591684" h="1525905">
                  <a:moveTo>
                    <a:pt x="795180" y="546728"/>
                  </a:moveTo>
                  <a:lnTo>
                    <a:pt x="474457" y="546728"/>
                  </a:lnTo>
                  <a:lnTo>
                    <a:pt x="498060" y="551870"/>
                  </a:lnTo>
                  <a:lnTo>
                    <a:pt x="521394" y="562682"/>
                  </a:lnTo>
                  <a:lnTo>
                    <a:pt x="564233" y="599278"/>
                  </a:lnTo>
                  <a:lnTo>
                    <a:pt x="587450" y="643017"/>
                  </a:lnTo>
                  <a:lnTo>
                    <a:pt x="590753" y="666708"/>
                  </a:lnTo>
                  <a:lnTo>
                    <a:pt x="588528" y="691505"/>
                  </a:lnTo>
                  <a:lnTo>
                    <a:pt x="580769" y="716302"/>
                  </a:lnTo>
                  <a:lnTo>
                    <a:pt x="567473" y="741232"/>
                  </a:lnTo>
                  <a:lnTo>
                    <a:pt x="548640" y="766429"/>
                  </a:lnTo>
                  <a:lnTo>
                    <a:pt x="465836" y="863634"/>
                  </a:lnTo>
                  <a:lnTo>
                    <a:pt x="684723" y="863634"/>
                  </a:lnTo>
                  <a:lnTo>
                    <a:pt x="724917" y="813202"/>
                  </a:lnTo>
                  <a:lnTo>
                    <a:pt x="752626" y="770978"/>
                  </a:lnTo>
                  <a:lnTo>
                    <a:pt x="774315" y="729395"/>
                  </a:lnTo>
                  <a:lnTo>
                    <a:pt x="789974" y="688444"/>
                  </a:lnTo>
                  <a:lnTo>
                    <a:pt x="799592" y="648112"/>
                  </a:lnTo>
                  <a:lnTo>
                    <a:pt x="803160" y="608390"/>
                  </a:lnTo>
                  <a:lnTo>
                    <a:pt x="799528" y="562682"/>
                  </a:lnTo>
                  <a:lnTo>
                    <a:pt x="799485" y="562131"/>
                  </a:lnTo>
                  <a:lnTo>
                    <a:pt x="795180" y="546728"/>
                  </a:lnTo>
                  <a:close/>
                </a:path>
                <a:path w="4591684" h="1525905">
                  <a:moveTo>
                    <a:pt x="1333932" y="107523"/>
                  </a:moveTo>
                  <a:lnTo>
                    <a:pt x="1282352" y="112820"/>
                  </a:lnTo>
                  <a:lnTo>
                    <a:pt x="1227963" y="124190"/>
                  </a:lnTo>
                  <a:lnTo>
                    <a:pt x="1174654" y="140723"/>
                  </a:lnTo>
                  <a:lnTo>
                    <a:pt x="1126707" y="161177"/>
                  </a:lnTo>
                  <a:lnTo>
                    <a:pt x="1084140" y="185572"/>
                  </a:lnTo>
                  <a:lnTo>
                    <a:pt x="1046973" y="213927"/>
                  </a:lnTo>
                  <a:lnTo>
                    <a:pt x="1015228" y="246262"/>
                  </a:lnTo>
                  <a:lnTo>
                    <a:pt x="988923" y="282597"/>
                  </a:lnTo>
                  <a:lnTo>
                    <a:pt x="968385" y="322072"/>
                  </a:lnTo>
                  <a:lnTo>
                    <a:pt x="954038" y="363953"/>
                  </a:lnTo>
                  <a:lnTo>
                    <a:pt x="945851" y="408412"/>
                  </a:lnTo>
                  <a:lnTo>
                    <a:pt x="943875" y="455393"/>
                  </a:lnTo>
                  <a:lnTo>
                    <a:pt x="948138" y="504894"/>
                  </a:lnTo>
                  <a:lnTo>
                    <a:pt x="958672" y="556917"/>
                  </a:lnTo>
                  <a:lnTo>
                    <a:pt x="974512" y="607434"/>
                  </a:lnTo>
                  <a:lnTo>
                    <a:pt x="994650" y="652781"/>
                  </a:lnTo>
                  <a:lnTo>
                    <a:pt x="1019068" y="692948"/>
                  </a:lnTo>
                  <a:lnTo>
                    <a:pt x="1047746" y="727926"/>
                  </a:lnTo>
                  <a:lnTo>
                    <a:pt x="1080664" y="757706"/>
                  </a:lnTo>
                  <a:lnTo>
                    <a:pt x="1117803" y="782278"/>
                  </a:lnTo>
                  <a:lnTo>
                    <a:pt x="1158473" y="801328"/>
                  </a:lnTo>
                  <a:lnTo>
                    <a:pt x="1201984" y="814220"/>
                  </a:lnTo>
                  <a:lnTo>
                    <a:pt x="1248297" y="820972"/>
                  </a:lnTo>
                  <a:lnTo>
                    <a:pt x="1297370" y="821605"/>
                  </a:lnTo>
                  <a:lnTo>
                    <a:pt x="1349165" y="816138"/>
                  </a:lnTo>
                  <a:lnTo>
                    <a:pt x="1403642" y="804592"/>
                  </a:lnTo>
                  <a:lnTo>
                    <a:pt x="1456767" y="788365"/>
                  </a:lnTo>
                  <a:lnTo>
                    <a:pt x="1504533" y="768128"/>
                  </a:lnTo>
                  <a:lnTo>
                    <a:pt x="1546920" y="743889"/>
                  </a:lnTo>
                  <a:lnTo>
                    <a:pt x="1583907" y="715661"/>
                  </a:lnTo>
                  <a:lnTo>
                    <a:pt x="1615475" y="683454"/>
                  </a:lnTo>
                  <a:lnTo>
                    <a:pt x="1631001" y="661955"/>
                  </a:lnTo>
                  <a:lnTo>
                    <a:pt x="1332253" y="661955"/>
                  </a:lnTo>
                  <a:lnTo>
                    <a:pt x="1301624" y="660052"/>
                  </a:lnTo>
                  <a:lnTo>
                    <a:pt x="1247762" y="634311"/>
                  </a:lnTo>
                  <a:lnTo>
                    <a:pt x="1204874" y="581080"/>
                  </a:lnTo>
                  <a:lnTo>
                    <a:pt x="1188172" y="544355"/>
                  </a:lnTo>
                  <a:lnTo>
                    <a:pt x="1174673" y="501113"/>
                  </a:lnTo>
                  <a:lnTo>
                    <a:pt x="1165559" y="456718"/>
                  </a:lnTo>
                  <a:lnTo>
                    <a:pt x="1162484" y="416510"/>
                  </a:lnTo>
                  <a:lnTo>
                    <a:pt x="1165415" y="380625"/>
                  </a:lnTo>
                  <a:lnTo>
                    <a:pt x="1188618" y="322328"/>
                  </a:lnTo>
                  <a:lnTo>
                    <a:pt x="1234765" y="283986"/>
                  </a:lnTo>
                  <a:lnTo>
                    <a:pt x="1299220" y="267401"/>
                  </a:lnTo>
                  <a:lnTo>
                    <a:pt x="1629591" y="267401"/>
                  </a:lnTo>
                  <a:lnTo>
                    <a:pt x="1610909" y="236558"/>
                  </a:lnTo>
                  <a:lnTo>
                    <a:pt x="1582318" y="201579"/>
                  </a:lnTo>
                  <a:lnTo>
                    <a:pt x="1549466" y="171799"/>
                  </a:lnTo>
                  <a:lnTo>
                    <a:pt x="1512354" y="147227"/>
                  </a:lnTo>
                  <a:lnTo>
                    <a:pt x="1471913" y="128148"/>
                  </a:lnTo>
                  <a:lnTo>
                    <a:pt x="1428702" y="115177"/>
                  </a:lnTo>
                  <a:lnTo>
                    <a:pt x="1382712" y="108305"/>
                  </a:lnTo>
                  <a:lnTo>
                    <a:pt x="1333932" y="107523"/>
                  </a:lnTo>
                  <a:close/>
                </a:path>
                <a:path w="4591684" h="1525905">
                  <a:moveTo>
                    <a:pt x="1629591" y="267401"/>
                  </a:moveTo>
                  <a:lnTo>
                    <a:pt x="1299220" y="267401"/>
                  </a:lnTo>
                  <a:lnTo>
                    <a:pt x="1329429" y="269409"/>
                  </a:lnTo>
                  <a:lnTo>
                    <a:pt x="1357143" y="278640"/>
                  </a:lnTo>
                  <a:lnTo>
                    <a:pt x="1405409" y="318534"/>
                  </a:lnTo>
                  <a:lnTo>
                    <a:pt x="1441984" y="385201"/>
                  </a:lnTo>
                  <a:lnTo>
                    <a:pt x="1455483" y="428393"/>
                  </a:lnTo>
                  <a:lnTo>
                    <a:pt x="1464452" y="472938"/>
                  </a:lnTo>
                  <a:lnTo>
                    <a:pt x="1467583" y="513129"/>
                  </a:lnTo>
                  <a:lnTo>
                    <a:pt x="1464841" y="548931"/>
                  </a:lnTo>
                  <a:lnTo>
                    <a:pt x="1441921" y="607434"/>
                  </a:lnTo>
                  <a:lnTo>
                    <a:pt x="1396665" y="645420"/>
                  </a:lnTo>
                  <a:lnTo>
                    <a:pt x="1332253" y="661955"/>
                  </a:lnTo>
                  <a:lnTo>
                    <a:pt x="1631001" y="661955"/>
                  </a:lnTo>
                  <a:lnTo>
                    <a:pt x="1661937" y="607828"/>
                  </a:lnTo>
                  <a:lnTo>
                    <a:pt x="1676132" y="565820"/>
                  </a:lnTo>
                  <a:lnTo>
                    <a:pt x="1684167" y="521273"/>
                  </a:lnTo>
                  <a:lnTo>
                    <a:pt x="1686022" y="474205"/>
                  </a:lnTo>
                  <a:lnTo>
                    <a:pt x="1681679" y="424638"/>
                  </a:lnTo>
                  <a:lnTo>
                    <a:pt x="1671116" y="372589"/>
                  </a:lnTo>
                  <a:lnTo>
                    <a:pt x="1655388" y="322328"/>
                  </a:lnTo>
                  <a:lnTo>
                    <a:pt x="1655308" y="322072"/>
                  </a:lnTo>
                  <a:lnTo>
                    <a:pt x="1635239" y="276725"/>
                  </a:lnTo>
                  <a:lnTo>
                    <a:pt x="1629591" y="267401"/>
                  </a:lnTo>
                  <a:close/>
                </a:path>
                <a:path w="4591684" h="1525905">
                  <a:moveTo>
                    <a:pt x="2185809" y="0"/>
                  </a:moveTo>
                  <a:lnTo>
                    <a:pt x="2159586" y="0"/>
                  </a:lnTo>
                  <a:lnTo>
                    <a:pt x="2101559" y="3829"/>
                  </a:lnTo>
                  <a:lnTo>
                    <a:pt x="2047943" y="12792"/>
                  </a:lnTo>
                  <a:lnTo>
                    <a:pt x="1998808" y="26855"/>
                  </a:lnTo>
                  <a:lnTo>
                    <a:pt x="1954173" y="45989"/>
                  </a:lnTo>
                  <a:lnTo>
                    <a:pt x="1914058" y="70164"/>
                  </a:lnTo>
                  <a:lnTo>
                    <a:pt x="1878482" y="99348"/>
                  </a:lnTo>
                  <a:lnTo>
                    <a:pt x="1848037" y="133005"/>
                  </a:lnTo>
                  <a:lnTo>
                    <a:pt x="1823320" y="170602"/>
                  </a:lnTo>
                  <a:lnTo>
                    <a:pt x="1804363" y="212120"/>
                  </a:lnTo>
                  <a:lnTo>
                    <a:pt x="1791196" y="257537"/>
                  </a:lnTo>
                  <a:lnTo>
                    <a:pt x="1783850" y="306834"/>
                  </a:lnTo>
                  <a:lnTo>
                    <a:pt x="1782356" y="359991"/>
                  </a:lnTo>
                  <a:lnTo>
                    <a:pt x="1786435" y="413028"/>
                  </a:lnTo>
                  <a:lnTo>
                    <a:pt x="1796134" y="461965"/>
                  </a:lnTo>
                  <a:lnTo>
                    <a:pt x="1811431" y="506783"/>
                  </a:lnTo>
                  <a:lnTo>
                    <a:pt x="1832306" y="547461"/>
                  </a:lnTo>
                  <a:lnTo>
                    <a:pt x="1858740" y="583979"/>
                  </a:lnTo>
                  <a:lnTo>
                    <a:pt x="1890712" y="616315"/>
                  </a:lnTo>
                  <a:lnTo>
                    <a:pt x="1927558" y="643763"/>
                  </a:lnTo>
                  <a:lnTo>
                    <a:pt x="1968633" y="665981"/>
                  </a:lnTo>
                  <a:lnTo>
                    <a:pt x="2013969" y="682958"/>
                  </a:lnTo>
                  <a:lnTo>
                    <a:pt x="2063595" y="694686"/>
                  </a:lnTo>
                  <a:lnTo>
                    <a:pt x="2117542" y="701155"/>
                  </a:lnTo>
                  <a:lnTo>
                    <a:pt x="2175840" y="702357"/>
                  </a:lnTo>
                  <a:lnTo>
                    <a:pt x="2201953" y="701013"/>
                  </a:lnTo>
                  <a:lnTo>
                    <a:pt x="2253648" y="695219"/>
                  </a:lnTo>
                  <a:lnTo>
                    <a:pt x="2304783" y="684897"/>
                  </a:lnTo>
                  <a:lnTo>
                    <a:pt x="2355501" y="669771"/>
                  </a:lnTo>
                  <a:lnTo>
                    <a:pt x="2380322" y="660587"/>
                  </a:lnTo>
                  <a:lnTo>
                    <a:pt x="2377787" y="548636"/>
                  </a:lnTo>
                  <a:lnTo>
                    <a:pt x="2199233" y="548636"/>
                  </a:lnTo>
                  <a:lnTo>
                    <a:pt x="2156686" y="546255"/>
                  </a:lnTo>
                  <a:lnTo>
                    <a:pt x="2119136" y="537427"/>
                  </a:lnTo>
                  <a:lnTo>
                    <a:pt x="2058479" y="500033"/>
                  </a:lnTo>
                  <a:lnTo>
                    <a:pt x="2019687" y="438159"/>
                  </a:lnTo>
                  <a:lnTo>
                    <a:pt x="2009373" y="399239"/>
                  </a:lnTo>
                  <a:lnTo>
                    <a:pt x="2005203" y="354949"/>
                  </a:lnTo>
                  <a:lnTo>
                    <a:pt x="2007141" y="310530"/>
                  </a:lnTo>
                  <a:lnTo>
                    <a:pt x="2015593" y="271208"/>
                  </a:lnTo>
                  <a:lnTo>
                    <a:pt x="2051634" y="207718"/>
                  </a:lnTo>
                  <a:lnTo>
                    <a:pt x="2110495" y="166852"/>
                  </a:lnTo>
                  <a:lnTo>
                    <a:pt x="2147621" y="156175"/>
                  </a:lnTo>
                  <a:lnTo>
                    <a:pt x="2189873" y="151914"/>
                  </a:lnTo>
                  <a:lnTo>
                    <a:pt x="2368526" y="151914"/>
                  </a:lnTo>
                  <a:lnTo>
                    <a:pt x="2365552" y="32038"/>
                  </a:lnTo>
                  <a:lnTo>
                    <a:pt x="2314573" y="17000"/>
                  </a:lnTo>
                  <a:lnTo>
                    <a:pt x="2263317" y="6829"/>
                  </a:lnTo>
                  <a:lnTo>
                    <a:pt x="2211881" y="1117"/>
                  </a:lnTo>
                  <a:lnTo>
                    <a:pt x="2185809" y="0"/>
                  </a:lnTo>
                  <a:close/>
                </a:path>
                <a:path w="4591684" h="1525905">
                  <a:moveTo>
                    <a:pt x="2376360" y="485632"/>
                  </a:moveTo>
                  <a:lnTo>
                    <a:pt x="2337073" y="512179"/>
                  </a:lnTo>
                  <a:lnTo>
                    <a:pt x="2294280" y="531707"/>
                  </a:lnTo>
                  <a:lnTo>
                    <a:pt x="2247976" y="543815"/>
                  </a:lnTo>
                  <a:lnTo>
                    <a:pt x="2199233" y="548636"/>
                  </a:lnTo>
                  <a:lnTo>
                    <a:pt x="2377787" y="548636"/>
                  </a:lnTo>
                  <a:lnTo>
                    <a:pt x="2376360" y="485632"/>
                  </a:lnTo>
                  <a:close/>
                </a:path>
                <a:path w="4591684" h="1525905">
                  <a:moveTo>
                    <a:pt x="2368526" y="151914"/>
                  </a:moveTo>
                  <a:lnTo>
                    <a:pt x="2189873" y="151914"/>
                  </a:lnTo>
                  <a:lnTo>
                    <a:pt x="2213428" y="152311"/>
                  </a:lnTo>
                  <a:lnTo>
                    <a:pt x="2236541" y="154565"/>
                  </a:lnTo>
                  <a:lnTo>
                    <a:pt x="2281313" y="164512"/>
                  </a:lnTo>
                  <a:lnTo>
                    <a:pt x="2325731" y="181389"/>
                  </a:lnTo>
                  <a:lnTo>
                    <a:pt x="2369883" y="206638"/>
                  </a:lnTo>
                  <a:lnTo>
                    <a:pt x="2368693" y="158643"/>
                  </a:lnTo>
                  <a:lnTo>
                    <a:pt x="2368591" y="154565"/>
                  </a:lnTo>
                  <a:lnTo>
                    <a:pt x="2368526" y="151914"/>
                  </a:lnTo>
                  <a:close/>
                </a:path>
                <a:path w="4591684" h="1525905">
                  <a:moveTo>
                    <a:pt x="2841626" y="60925"/>
                  </a:moveTo>
                  <a:lnTo>
                    <a:pt x="2790807" y="66052"/>
                  </a:lnTo>
                  <a:lnTo>
                    <a:pt x="2743528" y="76939"/>
                  </a:lnTo>
                  <a:lnTo>
                    <a:pt x="2699810" y="93565"/>
                  </a:lnTo>
                  <a:lnTo>
                    <a:pt x="2659672" y="115909"/>
                  </a:lnTo>
                  <a:lnTo>
                    <a:pt x="2623824" y="143720"/>
                  </a:lnTo>
                  <a:lnTo>
                    <a:pt x="2592945" y="176391"/>
                  </a:lnTo>
                  <a:lnTo>
                    <a:pt x="2567025" y="213921"/>
                  </a:lnTo>
                  <a:lnTo>
                    <a:pt x="2546054" y="256312"/>
                  </a:lnTo>
                  <a:lnTo>
                    <a:pt x="2530021" y="303562"/>
                  </a:lnTo>
                  <a:lnTo>
                    <a:pt x="2518917" y="355673"/>
                  </a:lnTo>
                  <a:lnTo>
                    <a:pt x="2513450" y="408778"/>
                  </a:lnTo>
                  <a:lnTo>
                    <a:pt x="2514314" y="458684"/>
                  </a:lnTo>
                  <a:lnTo>
                    <a:pt x="2521478" y="505431"/>
                  </a:lnTo>
                  <a:lnTo>
                    <a:pt x="2534913" y="549058"/>
                  </a:lnTo>
                  <a:lnTo>
                    <a:pt x="2554588" y="589604"/>
                  </a:lnTo>
                  <a:lnTo>
                    <a:pt x="2580474" y="627110"/>
                  </a:lnTo>
                  <a:lnTo>
                    <a:pt x="2611857" y="660685"/>
                  </a:lnTo>
                  <a:lnTo>
                    <a:pt x="2648399" y="689790"/>
                  </a:lnTo>
                  <a:lnTo>
                    <a:pt x="2690099" y="714455"/>
                  </a:lnTo>
                  <a:lnTo>
                    <a:pt x="2736959" y="734711"/>
                  </a:lnTo>
                  <a:lnTo>
                    <a:pt x="2788979" y="750586"/>
                  </a:lnTo>
                  <a:lnTo>
                    <a:pt x="2846158" y="762111"/>
                  </a:lnTo>
                  <a:lnTo>
                    <a:pt x="2897682" y="767778"/>
                  </a:lnTo>
                  <a:lnTo>
                    <a:pt x="2923561" y="768790"/>
                  </a:lnTo>
                  <a:lnTo>
                    <a:pt x="2949473" y="768588"/>
                  </a:lnTo>
                  <a:lnTo>
                    <a:pt x="3002172" y="765395"/>
                  </a:lnTo>
                  <a:lnTo>
                    <a:pt x="3054604" y="757069"/>
                  </a:lnTo>
                  <a:lnTo>
                    <a:pt x="3075902" y="618878"/>
                  </a:lnTo>
                  <a:lnTo>
                    <a:pt x="2945069" y="618878"/>
                  </a:lnTo>
                  <a:lnTo>
                    <a:pt x="2920691" y="618019"/>
                  </a:lnTo>
                  <a:lnTo>
                    <a:pt x="2854586" y="605437"/>
                  </a:lnTo>
                  <a:lnTo>
                    <a:pt x="2819339" y="590035"/>
                  </a:lnTo>
                  <a:lnTo>
                    <a:pt x="2766593" y="542147"/>
                  </a:lnTo>
                  <a:lnTo>
                    <a:pt x="2739013" y="474560"/>
                  </a:lnTo>
                  <a:lnTo>
                    <a:pt x="2735666" y="434522"/>
                  </a:lnTo>
                  <a:lnTo>
                    <a:pt x="2739237" y="390229"/>
                  </a:lnTo>
                  <a:lnTo>
                    <a:pt x="2749168" y="346681"/>
                  </a:lnTo>
                  <a:lnTo>
                    <a:pt x="2764434" y="309413"/>
                  </a:lnTo>
                  <a:lnTo>
                    <a:pt x="2811233" y="253438"/>
                  </a:lnTo>
                  <a:lnTo>
                    <a:pt x="2876037" y="223729"/>
                  </a:lnTo>
                  <a:lnTo>
                    <a:pt x="2914512" y="219812"/>
                  </a:lnTo>
                  <a:lnTo>
                    <a:pt x="3138111" y="219812"/>
                  </a:lnTo>
                  <a:lnTo>
                    <a:pt x="3151073" y="135709"/>
                  </a:lnTo>
                  <a:lnTo>
                    <a:pt x="3103376" y="112266"/>
                  </a:lnTo>
                  <a:lnTo>
                    <a:pt x="3054604" y="92871"/>
                  </a:lnTo>
                  <a:lnTo>
                    <a:pt x="3005008" y="78155"/>
                  </a:lnTo>
                  <a:lnTo>
                    <a:pt x="2953804" y="68030"/>
                  </a:lnTo>
                  <a:lnTo>
                    <a:pt x="2895965" y="61577"/>
                  </a:lnTo>
                  <a:lnTo>
                    <a:pt x="2841626" y="60925"/>
                  </a:lnTo>
                  <a:close/>
                </a:path>
                <a:path w="4591684" h="1525905">
                  <a:moveTo>
                    <a:pt x="3081235" y="584273"/>
                  </a:moveTo>
                  <a:lnTo>
                    <a:pt x="3038309" y="603402"/>
                  </a:lnTo>
                  <a:lnTo>
                    <a:pt x="2992678" y="615235"/>
                  </a:lnTo>
                  <a:lnTo>
                    <a:pt x="2968130" y="618019"/>
                  </a:lnTo>
                  <a:lnTo>
                    <a:pt x="2966463" y="618019"/>
                  </a:lnTo>
                  <a:lnTo>
                    <a:pt x="2945069" y="618878"/>
                  </a:lnTo>
                  <a:lnTo>
                    <a:pt x="3075902" y="618878"/>
                  </a:lnTo>
                  <a:lnTo>
                    <a:pt x="3081235" y="584273"/>
                  </a:lnTo>
                  <a:close/>
                </a:path>
                <a:path w="4591684" h="1525905">
                  <a:moveTo>
                    <a:pt x="3138111" y="219812"/>
                  </a:moveTo>
                  <a:lnTo>
                    <a:pt x="2914512" y="219812"/>
                  </a:lnTo>
                  <a:lnTo>
                    <a:pt x="2957042" y="223186"/>
                  </a:lnTo>
                  <a:lnTo>
                    <a:pt x="2979976" y="227577"/>
                  </a:lnTo>
                  <a:lnTo>
                    <a:pt x="3023963" y="241622"/>
                  </a:lnTo>
                  <a:lnTo>
                    <a:pt x="3065458" y="262549"/>
                  </a:lnTo>
                  <a:lnTo>
                    <a:pt x="3105272" y="291167"/>
                  </a:lnTo>
                  <a:lnTo>
                    <a:pt x="3124441" y="308517"/>
                  </a:lnTo>
                  <a:lnTo>
                    <a:pt x="3138111" y="219812"/>
                  </a:lnTo>
                  <a:close/>
                </a:path>
                <a:path w="4591684" h="1525905">
                  <a:moveTo>
                    <a:pt x="3732827" y="1049897"/>
                  </a:moveTo>
                  <a:lnTo>
                    <a:pt x="3792232" y="1149118"/>
                  </a:lnTo>
                  <a:lnTo>
                    <a:pt x="4078795" y="1152356"/>
                  </a:lnTo>
                  <a:lnTo>
                    <a:pt x="4117314" y="1216796"/>
                  </a:lnTo>
                  <a:lnTo>
                    <a:pt x="3907434" y="1342069"/>
                  </a:lnTo>
                  <a:lnTo>
                    <a:pt x="4017238" y="1525673"/>
                  </a:lnTo>
                  <a:lnTo>
                    <a:pt x="4591443" y="1182595"/>
                  </a:lnTo>
                  <a:lnTo>
                    <a:pt x="4571231" y="1148749"/>
                  </a:lnTo>
                  <a:lnTo>
                    <a:pt x="4230712" y="1148749"/>
                  </a:lnTo>
                  <a:lnTo>
                    <a:pt x="4191482" y="1082875"/>
                  </a:lnTo>
                  <a:lnTo>
                    <a:pt x="4179461" y="1060459"/>
                  </a:lnTo>
                  <a:lnTo>
                    <a:pt x="4179070" y="1059468"/>
                  </a:lnTo>
                  <a:lnTo>
                    <a:pt x="3755161" y="1059468"/>
                  </a:lnTo>
                  <a:lnTo>
                    <a:pt x="3732827" y="1049897"/>
                  </a:lnTo>
                  <a:close/>
                </a:path>
                <a:path w="4591684" h="1525905">
                  <a:moveTo>
                    <a:pt x="4446072" y="939168"/>
                  </a:moveTo>
                  <a:lnTo>
                    <a:pt x="4259534" y="939168"/>
                  </a:lnTo>
                  <a:lnTo>
                    <a:pt x="4273918" y="942476"/>
                  </a:lnTo>
                  <a:lnTo>
                    <a:pt x="4287958" y="950109"/>
                  </a:lnTo>
                  <a:lnTo>
                    <a:pt x="4301997" y="962229"/>
                  </a:lnTo>
                  <a:lnTo>
                    <a:pt x="4316037" y="978872"/>
                  </a:lnTo>
                  <a:lnTo>
                    <a:pt x="4330077" y="1000071"/>
                  </a:lnTo>
                  <a:lnTo>
                    <a:pt x="4369320" y="1066314"/>
                  </a:lnTo>
                  <a:lnTo>
                    <a:pt x="4230712" y="1148749"/>
                  </a:lnTo>
                  <a:lnTo>
                    <a:pt x="4571231" y="1148749"/>
                  </a:lnTo>
                  <a:lnTo>
                    <a:pt x="4446072" y="939168"/>
                  </a:lnTo>
                  <a:close/>
                </a:path>
                <a:path w="4591684" h="1525905">
                  <a:moveTo>
                    <a:pt x="3792924" y="971594"/>
                  </a:moveTo>
                  <a:lnTo>
                    <a:pt x="3755161" y="1059468"/>
                  </a:lnTo>
                  <a:lnTo>
                    <a:pt x="4179070" y="1059468"/>
                  </a:lnTo>
                  <a:lnTo>
                    <a:pt x="4171454" y="1040169"/>
                  </a:lnTo>
                  <a:lnTo>
                    <a:pt x="4167429" y="1021972"/>
                  </a:lnTo>
                  <a:lnTo>
                    <a:pt x="4167352" y="1005836"/>
                  </a:lnTo>
                  <a:lnTo>
                    <a:pt x="4171596" y="991464"/>
                  </a:lnTo>
                  <a:lnTo>
                    <a:pt x="4179957" y="978069"/>
                  </a:lnTo>
                  <a:lnTo>
                    <a:pt x="4184241" y="973794"/>
                  </a:lnTo>
                  <a:lnTo>
                    <a:pt x="4020832" y="973794"/>
                  </a:lnTo>
                  <a:lnTo>
                    <a:pt x="3792924" y="971594"/>
                  </a:lnTo>
                  <a:close/>
                </a:path>
                <a:path w="4591684" h="1525905">
                  <a:moveTo>
                    <a:pt x="3931991" y="647988"/>
                  </a:moveTo>
                  <a:lnTo>
                    <a:pt x="3699357" y="647988"/>
                  </a:lnTo>
                  <a:lnTo>
                    <a:pt x="3558603" y="975229"/>
                  </a:lnTo>
                  <a:lnTo>
                    <a:pt x="3732827" y="1049897"/>
                  </a:lnTo>
                  <a:lnTo>
                    <a:pt x="3685324" y="970556"/>
                  </a:lnTo>
                  <a:lnTo>
                    <a:pt x="3793370" y="970556"/>
                  </a:lnTo>
                  <a:lnTo>
                    <a:pt x="3931991" y="647988"/>
                  </a:lnTo>
                  <a:close/>
                </a:path>
                <a:path w="4591684" h="1525905">
                  <a:moveTo>
                    <a:pt x="4202637" y="736868"/>
                  </a:moveTo>
                  <a:lnTo>
                    <a:pt x="4163464" y="746346"/>
                  </a:lnTo>
                  <a:lnTo>
                    <a:pt x="4123080" y="765717"/>
                  </a:lnTo>
                  <a:lnTo>
                    <a:pt x="4076501" y="804589"/>
                  </a:lnTo>
                  <a:lnTo>
                    <a:pt x="4044238" y="856434"/>
                  </a:lnTo>
                  <a:lnTo>
                    <a:pt x="4026330" y="915247"/>
                  </a:lnTo>
                  <a:lnTo>
                    <a:pt x="4020957" y="970556"/>
                  </a:lnTo>
                  <a:lnTo>
                    <a:pt x="4020832" y="973794"/>
                  </a:lnTo>
                  <a:lnTo>
                    <a:pt x="4184241" y="973794"/>
                  </a:lnTo>
                  <a:lnTo>
                    <a:pt x="4192366" y="965687"/>
                  </a:lnTo>
                  <a:lnTo>
                    <a:pt x="4208754" y="954351"/>
                  </a:lnTo>
                  <a:lnTo>
                    <a:pt x="4226989" y="945107"/>
                  </a:lnTo>
                  <a:lnTo>
                    <a:pt x="4243903" y="940046"/>
                  </a:lnTo>
                  <a:lnTo>
                    <a:pt x="4259534" y="939168"/>
                  </a:lnTo>
                  <a:lnTo>
                    <a:pt x="4446072" y="939168"/>
                  </a:lnTo>
                  <a:lnTo>
                    <a:pt x="4424400" y="902877"/>
                  </a:lnTo>
                  <a:lnTo>
                    <a:pt x="4387687" y="846941"/>
                  </a:lnTo>
                  <a:lnTo>
                    <a:pt x="4351081" y="802433"/>
                  </a:lnTo>
                  <a:lnTo>
                    <a:pt x="4314393" y="769220"/>
                  </a:lnTo>
                  <a:lnTo>
                    <a:pt x="4277880" y="747709"/>
                  </a:lnTo>
                  <a:lnTo>
                    <a:pt x="4240732" y="737312"/>
                  </a:lnTo>
                  <a:lnTo>
                    <a:pt x="4202637" y="736868"/>
                  </a:lnTo>
                  <a:close/>
                </a:path>
                <a:path w="4591684" h="1525905">
                  <a:moveTo>
                    <a:pt x="3793370" y="970556"/>
                  </a:moveTo>
                  <a:lnTo>
                    <a:pt x="3685324" y="970556"/>
                  </a:lnTo>
                  <a:lnTo>
                    <a:pt x="3792924" y="971594"/>
                  </a:lnTo>
                  <a:lnTo>
                    <a:pt x="3793370" y="970556"/>
                  </a:lnTo>
                  <a:close/>
                </a:path>
                <a:path w="4591684" h="1525905">
                  <a:moveTo>
                    <a:pt x="3419995" y="187550"/>
                  </a:moveTo>
                  <a:lnTo>
                    <a:pt x="3156115" y="802433"/>
                  </a:lnTo>
                  <a:lnTo>
                    <a:pt x="3360597" y="890266"/>
                  </a:lnTo>
                  <a:lnTo>
                    <a:pt x="3699357" y="647988"/>
                  </a:lnTo>
                  <a:lnTo>
                    <a:pt x="3931991" y="647988"/>
                  </a:lnTo>
                  <a:lnTo>
                    <a:pt x="3953031" y="599030"/>
                  </a:lnTo>
                  <a:lnTo>
                    <a:pt x="3476523" y="599030"/>
                  </a:lnTo>
                  <a:lnTo>
                    <a:pt x="3616921" y="271789"/>
                  </a:lnTo>
                  <a:lnTo>
                    <a:pt x="3419995" y="187550"/>
                  </a:lnTo>
                  <a:close/>
                </a:path>
                <a:path w="4591684" h="1525905">
                  <a:moveTo>
                    <a:pt x="3814914" y="356752"/>
                  </a:moveTo>
                  <a:lnTo>
                    <a:pt x="3476523" y="599030"/>
                  </a:lnTo>
                  <a:lnTo>
                    <a:pt x="3953031" y="599030"/>
                  </a:lnTo>
                  <a:lnTo>
                    <a:pt x="4019397" y="444598"/>
                  </a:lnTo>
                  <a:lnTo>
                    <a:pt x="3814914" y="356752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20362" y="540003"/>
              <a:ext cx="4019550" cy="1347470"/>
            </a:xfrm>
            <a:custGeom>
              <a:avLst/>
              <a:gdLst/>
              <a:ahLst/>
              <a:cxnLst/>
              <a:rect l="l" t="t" r="r" b="b"/>
              <a:pathLst>
                <a:path w="4019550" h="1347470">
                  <a:moveTo>
                    <a:pt x="0" y="768591"/>
                  </a:moveTo>
                  <a:lnTo>
                    <a:pt x="248043" y="478078"/>
                  </a:lnTo>
                  <a:lnTo>
                    <a:pt x="284966" y="437936"/>
                  </a:lnTo>
                  <a:lnTo>
                    <a:pt x="322290" y="403892"/>
                  </a:lnTo>
                  <a:lnTo>
                    <a:pt x="359995" y="375929"/>
                  </a:lnTo>
                  <a:lnTo>
                    <a:pt x="398061" y="354026"/>
                  </a:lnTo>
                  <a:lnTo>
                    <a:pt x="436468" y="338163"/>
                  </a:lnTo>
                  <a:lnTo>
                    <a:pt x="475195" y="328320"/>
                  </a:lnTo>
                  <a:lnTo>
                    <a:pt x="521286" y="324701"/>
                  </a:lnTo>
                  <a:lnTo>
                    <a:pt x="566649" y="329879"/>
                  </a:lnTo>
                  <a:lnTo>
                    <a:pt x="611252" y="343921"/>
                  </a:lnTo>
                  <a:lnTo>
                    <a:pt x="655060" y="366899"/>
                  </a:lnTo>
                  <a:lnTo>
                    <a:pt x="698042" y="398881"/>
                  </a:lnTo>
                  <a:lnTo>
                    <a:pt x="736447" y="436325"/>
                  </a:lnTo>
                  <a:lnTo>
                    <a:pt x="766144" y="476049"/>
                  </a:lnTo>
                  <a:lnTo>
                    <a:pt x="787151" y="518003"/>
                  </a:lnTo>
                  <a:lnTo>
                    <a:pt x="799485" y="562134"/>
                  </a:lnTo>
                  <a:lnTo>
                    <a:pt x="803160" y="608393"/>
                  </a:lnTo>
                  <a:lnTo>
                    <a:pt x="799592" y="648115"/>
                  </a:lnTo>
                  <a:lnTo>
                    <a:pt x="789974" y="688447"/>
                  </a:lnTo>
                  <a:lnTo>
                    <a:pt x="774315" y="729399"/>
                  </a:lnTo>
                  <a:lnTo>
                    <a:pt x="752626" y="770981"/>
                  </a:lnTo>
                  <a:lnTo>
                    <a:pt x="724917" y="813205"/>
                  </a:lnTo>
                  <a:lnTo>
                    <a:pt x="691197" y="856081"/>
                  </a:lnTo>
                  <a:lnTo>
                    <a:pt x="592201" y="971638"/>
                  </a:lnTo>
                  <a:lnTo>
                    <a:pt x="828357" y="1172870"/>
                  </a:lnTo>
                  <a:lnTo>
                    <a:pt x="678599" y="1347470"/>
                  </a:lnTo>
                  <a:lnTo>
                    <a:pt x="0" y="768591"/>
                  </a:lnTo>
                  <a:close/>
                </a:path>
                <a:path w="4019550" h="1347470">
                  <a:moveTo>
                    <a:pt x="276123" y="701992"/>
                  </a:moveTo>
                  <a:lnTo>
                    <a:pt x="465836" y="863638"/>
                  </a:lnTo>
                  <a:lnTo>
                    <a:pt x="548640" y="766432"/>
                  </a:lnTo>
                  <a:lnTo>
                    <a:pt x="567473" y="741235"/>
                  </a:lnTo>
                  <a:lnTo>
                    <a:pt x="580769" y="716305"/>
                  </a:lnTo>
                  <a:lnTo>
                    <a:pt x="588528" y="691508"/>
                  </a:lnTo>
                  <a:lnTo>
                    <a:pt x="590753" y="666711"/>
                  </a:lnTo>
                  <a:lnTo>
                    <a:pt x="587450" y="643020"/>
                  </a:lnTo>
                  <a:lnTo>
                    <a:pt x="564233" y="599282"/>
                  </a:lnTo>
                  <a:lnTo>
                    <a:pt x="521394" y="562685"/>
                  </a:lnTo>
                  <a:lnTo>
                    <a:pt x="474457" y="546732"/>
                  </a:lnTo>
                  <a:lnTo>
                    <a:pt x="450723" y="547192"/>
                  </a:lnTo>
                  <a:lnTo>
                    <a:pt x="403650" y="565061"/>
                  </a:lnTo>
                  <a:lnTo>
                    <a:pt x="359283" y="604799"/>
                  </a:lnTo>
                  <a:lnTo>
                    <a:pt x="276123" y="701992"/>
                  </a:lnTo>
                  <a:close/>
                </a:path>
                <a:path w="4019550" h="1347470">
                  <a:moveTo>
                    <a:pt x="1266482" y="272516"/>
                  </a:moveTo>
                  <a:lnTo>
                    <a:pt x="1208789" y="300594"/>
                  </a:lnTo>
                  <a:lnTo>
                    <a:pt x="1174318" y="349199"/>
                  </a:lnTo>
                  <a:lnTo>
                    <a:pt x="1162484" y="416513"/>
                  </a:lnTo>
                  <a:lnTo>
                    <a:pt x="1165559" y="456721"/>
                  </a:lnTo>
                  <a:lnTo>
                    <a:pt x="1174673" y="501116"/>
                  </a:lnTo>
                  <a:lnTo>
                    <a:pt x="1188172" y="544358"/>
                  </a:lnTo>
                  <a:lnTo>
                    <a:pt x="1204874" y="581083"/>
                  </a:lnTo>
                  <a:lnTo>
                    <a:pt x="1247762" y="634314"/>
                  </a:lnTo>
                  <a:lnTo>
                    <a:pt x="1301624" y="660055"/>
                  </a:lnTo>
                  <a:lnTo>
                    <a:pt x="1332253" y="661958"/>
                  </a:lnTo>
                  <a:lnTo>
                    <a:pt x="1365478" y="656640"/>
                  </a:lnTo>
                  <a:lnTo>
                    <a:pt x="1422180" y="629007"/>
                  </a:lnTo>
                  <a:lnTo>
                    <a:pt x="1456194" y="580313"/>
                  </a:lnTo>
                  <a:lnTo>
                    <a:pt x="1467583" y="513132"/>
                  </a:lnTo>
                  <a:lnTo>
                    <a:pt x="1464452" y="472941"/>
                  </a:lnTo>
                  <a:lnTo>
                    <a:pt x="1455483" y="428396"/>
                  </a:lnTo>
                  <a:lnTo>
                    <a:pt x="1441984" y="385204"/>
                  </a:lnTo>
                  <a:lnTo>
                    <a:pt x="1425282" y="348562"/>
                  </a:lnTo>
                  <a:lnTo>
                    <a:pt x="1382395" y="295198"/>
                  </a:lnTo>
                  <a:lnTo>
                    <a:pt x="1329429" y="269413"/>
                  </a:lnTo>
                  <a:lnTo>
                    <a:pt x="1299220" y="267404"/>
                  </a:lnTo>
                  <a:lnTo>
                    <a:pt x="1266482" y="272516"/>
                  </a:lnTo>
                  <a:close/>
                </a:path>
                <a:path w="4019550" h="1347470">
                  <a:moveTo>
                    <a:pt x="1227963" y="124193"/>
                  </a:moveTo>
                  <a:lnTo>
                    <a:pt x="1282352" y="112824"/>
                  </a:lnTo>
                  <a:lnTo>
                    <a:pt x="1333932" y="107526"/>
                  </a:lnTo>
                  <a:lnTo>
                    <a:pt x="1382712" y="108308"/>
                  </a:lnTo>
                  <a:lnTo>
                    <a:pt x="1428702" y="115181"/>
                  </a:lnTo>
                  <a:lnTo>
                    <a:pt x="1471913" y="128152"/>
                  </a:lnTo>
                  <a:lnTo>
                    <a:pt x="1512354" y="147231"/>
                  </a:lnTo>
                  <a:lnTo>
                    <a:pt x="1549466" y="171802"/>
                  </a:lnTo>
                  <a:lnTo>
                    <a:pt x="1582318" y="201582"/>
                  </a:lnTo>
                  <a:lnTo>
                    <a:pt x="1610909" y="236561"/>
                  </a:lnTo>
                  <a:lnTo>
                    <a:pt x="1635239" y="276728"/>
                  </a:lnTo>
                  <a:lnTo>
                    <a:pt x="1655308" y="322075"/>
                  </a:lnTo>
                  <a:lnTo>
                    <a:pt x="1671116" y="372592"/>
                  </a:lnTo>
                  <a:lnTo>
                    <a:pt x="1681679" y="424641"/>
                  </a:lnTo>
                  <a:lnTo>
                    <a:pt x="1686022" y="474209"/>
                  </a:lnTo>
                  <a:lnTo>
                    <a:pt x="1684167" y="521276"/>
                  </a:lnTo>
                  <a:lnTo>
                    <a:pt x="1676132" y="565823"/>
                  </a:lnTo>
                  <a:lnTo>
                    <a:pt x="1661937" y="607831"/>
                  </a:lnTo>
                  <a:lnTo>
                    <a:pt x="1641602" y="647280"/>
                  </a:lnTo>
                  <a:lnTo>
                    <a:pt x="1615475" y="683457"/>
                  </a:lnTo>
                  <a:lnTo>
                    <a:pt x="1583907" y="715664"/>
                  </a:lnTo>
                  <a:lnTo>
                    <a:pt x="1546920" y="743892"/>
                  </a:lnTo>
                  <a:lnTo>
                    <a:pt x="1504533" y="768131"/>
                  </a:lnTo>
                  <a:lnTo>
                    <a:pt x="1456767" y="788369"/>
                  </a:lnTo>
                  <a:lnTo>
                    <a:pt x="1403642" y="804595"/>
                  </a:lnTo>
                  <a:lnTo>
                    <a:pt x="1349165" y="816142"/>
                  </a:lnTo>
                  <a:lnTo>
                    <a:pt x="1297370" y="821608"/>
                  </a:lnTo>
                  <a:lnTo>
                    <a:pt x="1248297" y="820975"/>
                  </a:lnTo>
                  <a:lnTo>
                    <a:pt x="1201984" y="814223"/>
                  </a:lnTo>
                  <a:lnTo>
                    <a:pt x="1158473" y="801332"/>
                  </a:lnTo>
                  <a:lnTo>
                    <a:pt x="1117803" y="782281"/>
                  </a:lnTo>
                  <a:lnTo>
                    <a:pt x="1080664" y="757710"/>
                  </a:lnTo>
                  <a:lnTo>
                    <a:pt x="1047746" y="727930"/>
                  </a:lnTo>
                  <a:lnTo>
                    <a:pt x="1019068" y="692951"/>
                  </a:lnTo>
                  <a:lnTo>
                    <a:pt x="994650" y="652784"/>
                  </a:lnTo>
                  <a:lnTo>
                    <a:pt x="974512" y="607437"/>
                  </a:lnTo>
                  <a:lnTo>
                    <a:pt x="958672" y="556920"/>
                  </a:lnTo>
                  <a:lnTo>
                    <a:pt x="948138" y="504898"/>
                  </a:lnTo>
                  <a:lnTo>
                    <a:pt x="943875" y="455396"/>
                  </a:lnTo>
                  <a:lnTo>
                    <a:pt x="945851" y="408416"/>
                  </a:lnTo>
                  <a:lnTo>
                    <a:pt x="954038" y="363956"/>
                  </a:lnTo>
                  <a:lnTo>
                    <a:pt x="968405" y="322018"/>
                  </a:lnTo>
                  <a:lnTo>
                    <a:pt x="988923" y="282600"/>
                  </a:lnTo>
                  <a:lnTo>
                    <a:pt x="1015228" y="246265"/>
                  </a:lnTo>
                  <a:lnTo>
                    <a:pt x="1046973" y="213930"/>
                  </a:lnTo>
                  <a:lnTo>
                    <a:pt x="1084140" y="185575"/>
                  </a:lnTo>
                  <a:lnTo>
                    <a:pt x="1126707" y="161180"/>
                  </a:lnTo>
                  <a:lnTo>
                    <a:pt x="1174654" y="140726"/>
                  </a:lnTo>
                  <a:lnTo>
                    <a:pt x="1227963" y="124193"/>
                  </a:lnTo>
                  <a:close/>
                </a:path>
                <a:path w="4019550" h="1347470">
                  <a:moveTo>
                    <a:pt x="2365552" y="32042"/>
                  </a:moveTo>
                  <a:lnTo>
                    <a:pt x="2369883" y="206641"/>
                  </a:lnTo>
                  <a:lnTo>
                    <a:pt x="2347889" y="193021"/>
                  </a:lnTo>
                  <a:lnTo>
                    <a:pt x="2325731" y="181392"/>
                  </a:lnTo>
                  <a:lnTo>
                    <a:pt x="2281313" y="164515"/>
                  </a:lnTo>
                  <a:lnTo>
                    <a:pt x="2236541" y="154568"/>
                  </a:lnTo>
                  <a:lnTo>
                    <a:pt x="2189873" y="151917"/>
                  </a:lnTo>
                  <a:lnTo>
                    <a:pt x="2147621" y="156179"/>
                  </a:lnTo>
                  <a:lnTo>
                    <a:pt x="2110495" y="166855"/>
                  </a:lnTo>
                  <a:lnTo>
                    <a:pt x="2051634" y="207721"/>
                  </a:lnTo>
                  <a:lnTo>
                    <a:pt x="2015593" y="271211"/>
                  </a:lnTo>
                  <a:lnTo>
                    <a:pt x="2007141" y="310534"/>
                  </a:lnTo>
                  <a:lnTo>
                    <a:pt x="2005203" y="354952"/>
                  </a:lnTo>
                  <a:lnTo>
                    <a:pt x="2009373" y="399242"/>
                  </a:lnTo>
                  <a:lnTo>
                    <a:pt x="2019687" y="438162"/>
                  </a:lnTo>
                  <a:lnTo>
                    <a:pt x="2058479" y="500037"/>
                  </a:lnTo>
                  <a:lnTo>
                    <a:pt x="2119136" y="537430"/>
                  </a:lnTo>
                  <a:lnTo>
                    <a:pt x="2156686" y="546258"/>
                  </a:lnTo>
                  <a:lnTo>
                    <a:pt x="2199233" y="548640"/>
                  </a:lnTo>
                  <a:lnTo>
                    <a:pt x="2223960" y="547157"/>
                  </a:lnTo>
                  <a:lnTo>
                    <a:pt x="2271381" y="538658"/>
                  </a:lnTo>
                  <a:lnTo>
                    <a:pt x="2316063" y="522791"/>
                  </a:lnTo>
                  <a:lnTo>
                    <a:pt x="2357206" y="499819"/>
                  </a:lnTo>
                  <a:lnTo>
                    <a:pt x="2376360" y="485635"/>
                  </a:lnTo>
                  <a:lnTo>
                    <a:pt x="2380322" y="660590"/>
                  </a:lnTo>
                  <a:lnTo>
                    <a:pt x="2330276" y="677878"/>
                  </a:lnTo>
                  <a:lnTo>
                    <a:pt x="2279154" y="690841"/>
                  </a:lnTo>
                  <a:lnTo>
                    <a:pt x="2227902" y="698625"/>
                  </a:lnTo>
                  <a:lnTo>
                    <a:pt x="2175840" y="702360"/>
                  </a:lnTo>
                  <a:lnTo>
                    <a:pt x="2117542" y="701159"/>
                  </a:lnTo>
                  <a:lnTo>
                    <a:pt x="2063595" y="694689"/>
                  </a:lnTo>
                  <a:lnTo>
                    <a:pt x="2013969" y="682961"/>
                  </a:lnTo>
                  <a:lnTo>
                    <a:pt x="1968633" y="665984"/>
                  </a:lnTo>
                  <a:lnTo>
                    <a:pt x="1927558" y="643766"/>
                  </a:lnTo>
                  <a:lnTo>
                    <a:pt x="1890712" y="616318"/>
                  </a:lnTo>
                  <a:lnTo>
                    <a:pt x="1858740" y="583982"/>
                  </a:lnTo>
                  <a:lnTo>
                    <a:pt x="1832306" y="547465"/>
                  </a:lnTo>
                  <a:lnTo>
                    <a:pt x="1811431" y="506787"/>
                  </a:lnTo>
                  <a:lnTo>
                    <a:pt x="1796134" y="461969"/>
                  </a:lnTo>
                  <a:lnTo>
                    <a:pt x="1786435" y="413031"/>
                  </a:lnTo>
                  <a:lnTo>
                    <a:pt x="1782356" y="359994"/>
                  </a:lnTo>
                  <a:lnTo>
                    <a:pt x="1783850" y="306837"/>
                  </a:lnTo>
                  <a:lnTo>
                    <a:pt x="1791196" y="257540"/>
                  </a:lnTo>
                  <a:lnTo>
                    <a:pt x="1804363" y="212123"/>
                  </a:lnTo>
                  <a:lnTo>
                    <a:pt x="1823320" y="170606"/>
                  </a:lnTo>
                  <a:lnTo>
                    <a:pt x="1848037" y="133009"/>
                  </a:lnTo>
                  <a:lnTo>
                    <a:pt x="1878482" y="99352"/>
                  </a:lnTo>
                  <a:lnTo>
                    <a:pt x="1914058" y="70167"/>
                  </a:lnTo>
                  <a:lnTo>
                    <a:pt x="1954173" y="45992"/>
                  </a:lnTo>
                  <a:lnTo>
                    <a:pt x="1998808" y="26858"/>
                  </a:lnTo>
                  <a:lnTo>
                    <a:pt x="2047943" y="12795"/>
                  </a:lnTo>
                  <a:lnTo>
                    <a:pt x="2101559" y="3832"/>
                  </a:lnTo>
                  <a:lnTo>
                    <a:pt x="2159635" y="0"/>
                  </a:lnTo>
                  <a:lnTo>
                    <a:pt x="2185809" y="3"/>
                  </a:lnTo>
                  <a:lnTo>
                    <a:pt x="2237750" y="3386"/>
                  </a:lnTo>
                  <a:lnTo>
                    <a:pt x="2288962" y="11277"/>
                  </a:lnTo>
                  <a:lnTo>
                    <a:pt x="2340114" y="23947"/>
                  </a:lnTo>
                  <a:lnTo>
                    <a:pt x="2365552" y="32042"/>
                  </a:lnTo>
                  <a:close/>
                </a:path>
                <a:path w="4019550" h="1347470">
                  <a:moveTo>
                    <a:pt x="3151073" y="135712"/>
                  </a:moveTo>
                  <a:lnTo>
                    <a:pt x="3124441" y="308521"/>
                  </a:lnTo>
                  <a:lnTo>
                    <a:pt x="3105272" y="291171"/>
                  </a:lnTo>
                  <a:lnTo>
                    <a:pt x="3085601" y="275848"/>
                  </a:lnTo>
                  <a:lnTo>
                    <a:pt x="3044875" y="251282"/>
                  </a:lnTo>
                  <a:lnTo>
                    <a:pt x="3002306" y="233726"/>
                  </a:lnTo>
                  <a:lnTo>
                    <a:pt x="2957042" y="223189"/>
                  </a:lnTo>
                  <a:lnTo>
                    <a:pt x="2914512" y="219815"/>
                  </a:lnTo>
                  <a:lnTo>
                    <a:pt x="2876037" y="223732"/>
                  </a:lnTo>
                  <a:lnTo>
                    <a:pt x="2811233" y="253441"/>
                  </a:lnTo>
                  <a:lnTo>
                    <a:pt x="2764434" y="309416"/>
                  </a:lnTo>
                  <a:lnTo>
                    <a:pt x="2749168" y="346684"/>
                  </a:lnTo>
                  <a:lnTo>
                    <a:pt x="2739237" y="390232"/>
                  </a:lnTo>
                  <a:lnTo>
                    <a:pt x="2735666" y="434526"/>
                  </a:lnTo>
                  <a:lnTo>
                    <a:pt x="2739013" y="474564"/>
                  </a:lnTo>
                  <a:lnTo>
                    <a:pt x="2766593" y="542150"/>
                  </a:lnTo>
                  <a:lnTo>
                    <a:pt x="2819339" y="590038"/>
                  </a:lnTo>
                  <a:lnTo>
                    <a:pt x="2854586" y="605440"/>
                  </a:lnTo>
                  <a:lnTo>
                    <a:pt x="2895841" y="615238"/>
                  </a:lnTo>
                  <a:lnTo>
                    <a:pt x="2945069" y="618882"/>
                  </a:lnTo>
                  <a:lnTo>
                    <a:pt x="2969043" y="617919"/>
                  </a:lnTo>
                  <a:lnTo>
                    <a:pt x="3015731" y="610250"/>
                  </a:lnTo>
                  <a:lnTo>
                    <a:pt x="3060212" y="594736"/>
                  </a:lnTo>
                  <a:lnTo>
                    <a:pt x="3081235" y="584276"/>
                  </a:lnTo>
                  <a:lnTo>
                    <a:pt x="3054604" y="757072"/>
                  </a:lnTo>
                  <a:lnTo>
                    <a:pt x="3002172" y="765398"/>
                  </a:lnTo>
                  <a:lnTo>
                    <a:pt x="2949473" y="768591"/>
                  </a:lnTo>
                  <a:lnTo>
                    <a:pt x="2923561" y="768793"/>
                  </a:lnTo>
                  <a:lnTo>
                    <a:pt x="2897682" y="767781"/>
                  </a:lnTo>
                  <a:lnTo>
                    <a:pt x="2846158" y="762114"/>
                  </a:lnTo>
                  <a:lnTo>
                    <a:pt x="2788979" y="750589"/>
                  </a:lnTo>
                  <a:lnTo>
                    <a:pt x="2736959" y="734714"/>
                  </a:lnTo>
                  <a:lnTo>
                    <a:pt x="2690099" y="714459"/>
                  </a:lnTo>
                  <a:lnTo>
                    <a:pt x="2648399" y="689793"/>
                  </a:lnTo>
                  <a:lnTo>
                    <a:pt x="2611857" y="660688"/>
                  </a:lnTo>
                  <a:lnTo>
                    <a:pt x="2580474" y="627113"/>
                  </a:lnTo>
                  <a:lnTo>
                    <a:pt x="2554588" y="589607"/>
                  </a:lnTo>
                  <a:lnTo>
                    <a:pt x="2534913" y="549061"/>
                  </a:lnTo>
                  <a:lnTo>
                    <a:pt x="2521478" y="505434"/>
                  </a:lnTo>
                  <a:lnTo>
                    <a:pt x="2514314" y="458687"/>
                  </a:lnTo>
                  <a:lnTo>
                    <a:pt x="2513450" y="408781"/>
                  </a:lnTo>
                  <a:lnTo>
                    <a:pt x="2518917" y="355676"/>
                  </a:lnTo>
                  <a:lnTo>
                    <a:pt x="2530021" y="303565"/>
                  </a:lnTo>
                  <a:lnTo>
                    <a:pt x="2546054" y="256315"/>
                  </a:lnTo>
                  <a:lnTo>
                    <a:pt x="2567025" y="213925"/>
                  </a:lnTo>
                  <a:lnTo>
                    <a:pt x="2592945" y="176394"/>
                  </a:lnTo>
                  <a:lnTo>
                    <a:pt x="2623824" y="143723"/>
                  </a:lnTo>
                  <a:lnTo>
                    <a:pt x="2659672" y="115912"/>
                  </a:lnTo>
                  <a:lnTo>
                    <a:pt x="2699810" y="93568"/>
                  </a:lnTo>
                  <a:lnTo>
                    <a:pt x="2743528" y="76942"/>
                  </a:lnTo>
                  <a:lnTo>
                    <a:pt x="2790807" y="66055"/>
                  </a:lnTo>
                  <a:lnTo>
                    <a:pt x="2841626" y="60928"/>
                  </a:lnTo>
                  <a:lnTo>
                    <a:pt x="2895965" y="61581"/>
                  </a:lnTo>
                  <a:lnTo>
                    <a:pt x="2953804" y="68033"/>
                  </a:lnTo>
                  <a:lnTo>
                    <a:pt x="3005008" y="78158"/>
                  </a:lnTo>
                  <a:lnTo>
                    <a:pt x="3054604" y="92875"/>
                  </a:lnTo>
                  <a:lnTo>
                    <a:pt x="3103376" y="112269"/>
                  </a:lnTo>
                  <a:lnTo>
                    <a:pt x="3127393" y="123502"/>
                  </a:lnTo>
                  <a:lnTo>
                    <a:pt x="3151073" y="135712"/>
                  </a:lnTo>
                  <a:close/>
                </a:path>
                <a:path w="4019550" h="1347470">
                  <a:moveTo>
                    <a:pt x="4019397" y="444601"/>
                  </a:moveTo>
                  <a:lnTo>
                    <a:pt x="3755161" y="1059472"/>
                  </a:lnTo>
                  <a:lnTo>
                    <a:pt x="3558603" y="975233"/>
                  </a:lnTo>
                  <a:lnTo>
                    <a:pt x="3699357" y="647992"/>
                  </a:lnTo>
                  <a:lnTo>
                    <a:pt x="3360597" y="890270"/>
                  </a:lnTo>
                  <a:lnTo>
                    <a:pt x="3156115" y="802436"/>
                  </a:lnTo>
                  <a:lnTo>
                    <a:pt x="3419995" y="187553"/>
                  </a:lnTo>
                  <a:lnTo>
                    <a:pt x="3616921" y="271792"/>
                  </a:lnTo>
                  <a:lnTo>
                    <a:pt x="3476523" y="599033"/>
                  </a:lnTo>
                  <a:lnTo>
                    <a:pt x="3814914" y="356755"/>
                  </a:lnTo>
                  <a:lnTo>
                    <a:pt x="4019397" y="444601"/>
                  </a:lnTo>
                  <a:close/>
                </a:path>
              </a:pathLst>
            </a:custGeom>
            <a:ln w="93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3034" y="1474496"/>
              <a:ext cx="211327" cy="2189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05686" y="1276875"/>
              <a:ext cx="906144" cy="789305"/>
            </a:xfrm>
            <a:custGeom>
              <a:avLst/>
              <a:gdLst/>
              <a:ahLst/>
              <a:cxnLst/>
              <a:rect l="l" t="t" r="r" b="b"/>
              <a:pathLst>
                <a:path w="906145" h="789305">
                  <a:moveTo>
                    <a:pt x="0" y="233687"/>
                  </a:moveTo>
                  <a:lnTo>
                    <a:pt x="335508" y="236926"/>
                  </a:lnTo>
                  <a:lnTo>
                    <a:pt x="336638" y="207701"/>
                  </a:lnTo>
                  <a:lnTo>
                    <a:pt x="341006" y="178379"/>
                  </a:lnTo>
                  <a:lnTo>
                    <a:pt x="358914" y="119565"/>
                  </a:lnTo>
                  <a:lnTo>
                    <a:pt x="391177" y="67721"/>
                  </a:lnTo>
                  <a:lnTo>
                    <a:pt x="437756" y="28849"/>
                  </a:lnTo>
                  <a:lnTo>
                    <a:pt x="478140" y="9478"/>
                  </a:lnTo>
                  <a:lnTo>
                    <a:pt x="517313" y="0"/>
                  </a:lnTo>
                  <a:lnTo>
                    <a:pt x="555408" y="444"/>
                  </a:lnTo>
                  <a:lnTo>
                    <a:pt x="592556" y="10841"/>
                  </a:lnTo>
                  <a:lnTo>
                    <a:pt x="629069" y="32351"/>
                  </a:lnTo>
                  <a:lnTo>
                    <a:pt x="665683" y="65474"/>
                  </a:lnTo>
                  <a:lnTo>
                    <a:pt x="702363" y="110073"/>
                  </a:lnTo>
                  <a:lnTo>
                    <a:pt x="739076" y="166009"/>
                  </a:lnTo>
                  <a:lnTo>
                    <a:pt x="906119" y="445727"/>
                  </a:lnTo>
                  <a:lnTo>
                    <a:pt x="331914" y="788804"/>
                  </a:lnTo>
                  <a:lnTo>
                    <a:pt x="222110" y="605201"/>
                  </a:lnTo>
                  <a:lnTo>
                    <a:pt x="431990" y="479928"/>
                  </a:lnTo>
                  <a:lnTo>
                    <a:pt x="393471" y="415488"/>
                  </a:lnTo>
                  <a:lnTo>
                    <a:pt x="106908" y="412249"/>
                  </a:lnTo>
                  <a:lnTo>
                    <a:pt x="0" y="233687"/>
                  </a:lnTo>
                  <a:close/>
                </a:path>
              </a:pathLst>
            </a:custGeom>
            <a:ln w="93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5357" y="2916008"/>
              <a:ext cx="4721034" cy="35405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94" y="1081798"/>
            <a:ext cx="4489196" cy="49381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8034" y="436689"/>
            <a:ext cx="7312317" cy="59839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9359" y="17640"/>
            <a:ext cx="6223685" cy="68400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921" y="12"/>
            <a:ext cx="10324465" cy="6555105"/>
            <a:chOff x="187921" y="12"/>
            <a:chExt cx="10324465" cy="65551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2285" y="12"/>
              <a:ext cx="4771796" cy="65545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30605" y="1134719"/>
              <a:ext cx="3277235" cy="2702560"/>
            </a:xfrm>
            <a:custGeom>
              <a:avLst/>
              <a:gdLst/>
              <a:ahLst/>
              <a:cxnLst/>
              <a:rect l="l" t="t" r="r" b="b"/>
              <a:pathLst>
                <a:path w="3277234" h="2702560">
                  <a:moveTo>
                    <a:pt x="266750" y="186118"/>
                  </a:moveTo>
                  <a:lnTo>
                    <a:pt x="0" y="256679"/>
                  </a:lnTo>
                  <a:lnTo>
                    <a:pt x="550430" y="893165"/>
                  </a:lnTo>
                  <a:lnTo>
                    <a:pt x="548995" y="900366"/>
                  </a:lnTo>
                  <a:lnTo>
                    <a:pt x="535701" y="939710"/>
                  </a:lnTo>
                  <a:lnTo>
                    <a:pt x="484399" y="978053"/>
                  </a:lnTo>
                  <a:lnTo>
                    <a:pt x="443153" y="992162"/>
                  </a:lnTo>
                  <a:lnTo>
                    <a:pt x="372960" y="1010881"/>
                  </a:lnTo>
                  <a:lnTo>
                    <a:pt x="424078" y="1203477"/>
                  </a:lnTo>
                  <a:lnTo>
                    <a:pt x="470509" y="1191234"/>
                  </a:lnTo>
                  <a:lnTo>
                    <a:pt x="531610" y="1173426"/>
                  </a:lnTo>
                  <a:lnTo>
                    <a:pt x="585934" y="1154245"/>
                  </a:lnTo>
                  <a:lnTo>
                    <a:pt x="633495" y="1133685"/>
                  </a:lnTo>
                  <a:lnTo>
                    <a:pt x="674305" y="1111739"/>
                  </a:lnTo>
                  <a:lnTo>
                    <a:pt x="708375" y="1088402"/>
                  </a:lnTo>
                  <a:lnTo>
                    <a:pt x="756348" y="1037526"/>
                  </a:lnTo>
                  <a:lnTo>
                    <a:pt x="781467" y="987434"/>
                  </a:lnTo>
                  <a:lnTo>
                    <a:pt x="797394" y="928446"/>
                  </a:lnTo>
                  <a:lnTo>
                    <a:pt x="861505" y="578154"/>
                  </a:lnTo>
                  <a:lnTo>
                    <a:pt x="605878" y="578154"/>
                  </a:lnTo>
                  <a:lnTo>
                    <a:pt x="266750" y="186118"/>
                  </a:lnTo>
                  <a:close/>
                </a:path>
                <a:path w="3277234" h="2702560">
                  <a:moveTo>
                    <a:pt x="967320" y="0"/>
                  </a:moveTo>
                  <a:lnTo>
                    <a:pt x="699477" y="71285"/>
                  </a:lnTo>
                  <a:lnTo>
                    <a:pt x="605878" y="578154"/>
                  </a:lnTo>
                  <a:lnTo>
                    <a:pt x="861505" y="578154"/>
                  </a:lnTo>
                  <a:lnTo>
                    <a:pt x="967320" y="0"/>
                  </a:lnTo>
                  <a:close/>
                </a:path>
                <a:path w="3277234" h="2702560">
                  <a:moveTo>
                    <a:pt x="3251527" y="2248916"/>
                  </a:moveTo>
                  <a:lnTo>
                    <a:pt x="3075838" y="2248916"/>
                  </a:lnTo>
                  <a:lnTo>
                    <a:pt x="3086277" y="2421724"/>
                  </a:lnTo>
                  <a:lnTo>
                    <a:pt x="2494432" y="2457716"/>
                  </a:lnTo>
                  <a:lnTo>
                    <a:pt x="2509913" y="2702521"/>
                  </a:lnTo>
                  <a:lnTo>
                    <a:pt x="3276714" y="2655722"/>
                  </a:lnTo>
                  <a:lnTo>
                    <a:pt x="3251617" y="2250363"/>
                  </a:lnTo>
                  <a:lnTo>
                    <a:pt x="3251527" y="2248916"/>
                  </a:lnTo>
                  <a:close/>
                </a:path>
                <a:path w="3277234" h="2702560">
                  <a:moveTo>
                    <a:pt x="2634119" y="1860118"/>
                  </a:moveTo>
                  <a:lnTo>
                    <a:pt x="2518470" y="1867247"/>
                  </a:lnTo>
                  <a:lnTo>
                    <a:pt x="2463745" y="1920590"/>
                  </a:lnTo>
                  <a:lnTo>
                    <a:pt x="2464571" y="1928881"/>
                  </a:lnTo>
                  <a:lnTo>
                    <a:pt x="2474459" y="1982268"/>
                  </a:lnTo>
                  <a:lnTo>
                    <a:pt x="2488464" y="2031079"/>
                  </a:lnTo>
                  <a:lnTo>
                    <a:pt x="2506594" y="2075303"/>
                  </a:lnTo>
                  <a:lnTo>
                    <a:pt x="2528854" y="2114933"/>
                  </a:lnTo>
                  <a:lnTo>
                    <a:pt x="2555251" y="2149959"/>
                  </a:lnTo>
                  <a:lnTo>
                    <a:pt x="2585789" y="2180373"/>
                  </a:lnTo>
                  <a:lnTo>
                    <a:pt x="2620476" y="2206165"/>
                  </a:lnTo>
                  <a:lnTo>
                    <a:pt x="2659316" y="2227326"/>
                  </a:lnTo>
                  <a:lnTo>
                    <a:pt x="2717719" y="2244238"/>
                  </a:lnTo>
                  <a:lnTo>
                    <a:pt x="2756723" y="2249958"/>
                  </a:lnTo>
                  <a:lnTo>
                    <a:pt x="2802278" y="2253827"/>
                  </a:lnTo>
                  <a:lnTo>
                    <a:pt x="2857066" y="2255926"/>
                  </a:lnTo>
                  <a:lnTo>
                    <a:pt x="2913096" y="2255926"/>
                  </a:lnTo>
                  <a:lnTo>
                    <a:pt x="2978383" y="2254113"/>
                  </a:lnTo>
                  <a:lnTo>
                    <a:pt x="3075838" y="2248916"/>
                  </a:lnTo>
                  <a:lnTo>
                    <a:pt x="3251527" y="2248916"/>
                  </a:lnTo>
                  <a:lnTo>
                    <a:pt x="3236767" y="2010508"/>
                  </a:lnTo>
                  <a:lnTo>
                    <a:pt x="2844762" y="2010508"/>
                  </a:lnTo>
                  <a:lnTo>
                    <a:pt x="2802651" y="2009341"/>
                  </a:lnTo>
                  <a:lnTo>
                    <a:pt x="2747517" y="2002675"/>
                  </a:lnTo>
                  <a:lnTo>
                    <a:pt x="2710004" y="1985264"/>
                  </a:lnTo>
                  <a:lnTo>
                    <a:pt x="2678531" y="1955699"/>
                  </a:lnTo>
                  <a:lnTo>
                    <a:pt x="2653202" y="1913984"/>
                  </a:lnTo>
                  <a:lnTo>
                    <a:pt x="2634119" y="1860118"/>
                  </a:lnTo>
                  <a:close/>
                </a:path>
                <a:path w="3277234" h="2702560">
                  <a:moveTo>
                    <a:pt x="3235680" y="1992960"/>
                  </a:moveTo>
                  <a:lnTo>
                    <a:pt x="3029571" y="2005420"/>
                  </a:lnTo>
                  <a:lnTo>
                    <a:pt x="2958197" y="2008541"/>
                  </a:lnTo>
                  <a:lnTo>
                    <a:pt x="2896602" y="2010239"/>
                  </a:lnTo>
                  <a:lnTo>
                    <a:pt x="2844762" y="2010508"/>
                  </a:lnTo>
                  <a:lnTo>
                    <a:pt x="3236767" y="2010508"/>
                  </a:lnTo>
                  <a:lnTo>
                    <a:pt x="3235680" y="1992960"/>
                  </a:lnTo>
                  <a:close/>
                </a:path>
                <a:path w="3277234" h="2702560">
                  <a:moveTo>
                    <a:pt x="2716357" y="1674355"/>
                  </a:moveTo>
                  <a:lnTo>
                    <a:pt x="2362314" y="1674355"/>
                  </a:lnTo>
                  <a:lnTo>
                    <a:pt x="2280234" y="1753565"/>
                  </a:lnTo>
                  <a:lnTo>
                    <a:pt x="2453030" y="1931035"/>
                  </a:lnTo>
                  <a:lnTo>
                    <a:pt x="2463745" y="1920590"/>
                  </a:lnTo>
                  <a:lnTo>
                    <a:pt x="2458796" y="1870925"/>
                  </a:lnTo>
                  <a:lnTo>
                    <a:pt x="2518470" y="1867247"/>
                  </a:lnTo>
                  <a:lnTo>
                    <a:pt x="2716357" y="1674355"/>
                  </a:lnTo>
                  <a:close/>
                </a:path>
                <a:path w="3277234" h="2702560">
                  <a:moveTo>
                    <a:pt x="2239610" y="1137549"/>
                  </a:moveTo>
                  <a:lnTo>
                    <a:pt x="2197210" y="1142564"/>
                  </a:lnTo>
                  <a:lnTo>
                    <a:pt x="2155899" y="1156928"/>
                  </a:lnTo>
                  <a:lnTo>
                    <a:pt x="2115660" y="1180606"/>
                  </a:lnTo>
                  <a:lnTo>
                    <a:pt x="2076475" y="1213561"/>
                  </a:lnTo>
                  <a:lnTo>
                    <a:pt x="2041647" y="1253770"/>
                  </a:lnTo>
                  <a:lnTo>
                    <a:pt x="2017077" y="1297120"/>
                  </a:lnTo>
                  <a:lnTo>
                    <a:pt x="2002766" y="1343509"/>
                  </a:lnTo>
                  <a:lnTo>
                    <a:pt x="1998713" y="1392834"/>
                  </a:lnTo>
                  <a:lnTo>
                    <a:pt x="2004654" y="1442649"/>
                  </a:lnTo>
                  <a:lnTo>
                    <a:pt x="2020855" y="1490537"/>
                  </a:lnTo>
                  <a:lnTo>
                    <a:pt x="2047315" y="1536464"/>
                  </a:lnTo>
                  <a:lnTo>
                    <a:pt x="2084031" y="1580400"/>
                  </a:lnTo>
                  <a:lnTo>
                    <a:pt x="2115141" y="1609267"/>
                  </a:lnTo>
                  <a:lnTo>
                    <a:pt x="2146855" y="1633140"/>
                  </a:lnTo>
                  <a:lnTo>
                    <a:pt x="2211831" y="1665363"/>
                  </a:lnTo>
                  <a:lnTo>
                    <a:pt x="2282518" y="1678674"/>
                  </a:lnTo>
                  <a:lnTo>
                    <a:pt x="2320979" y="1678674"/>
                  </a:lnTo>
                  <a:lnTo>
                    <a:pt x="2362314" y="1674355"/>
                  </a:lnTo>
                  <a:lnTo>
                    <a:pt x="2716357" y="1674355"/>
                  </a:lnTo>
                  <a:lnTo>
                    <a:pt x="2766948" y="1625041"/>
                  </a:lnTo>
                  <a:lnTo>
                    <a:pt x="2804782" y="1585074"/>
                  </a:lnTo>
                  <a:lnTo>
                    <a:pt x="2385720" y="1585074"/>
                  </a:lnTo>
                  <a:lnTo>
                    <a:pt x="2353784" y="1582347"/>
                  </a:lnTo>
                  <a:lnTo>
                    <a:pt x="2352869" y="1582347"/>
                  </a:lnTo>
                  <a:lnTo>
                    <a:pt x="2321950" y="1573153"/>
                  </a:lnTo>
                  <a:lnTo>
                    <a:pt x="2268715" y="1536115"/>
                  </a:lnTo>
                  <a:lnTo>
                    <a:pt x="2239237" y="1496071"/>
                  </a:lnTo>
                  <a:lnTo>
                    <a:pt x="2227403" y="1455972"/>
                  </a:lnTo>
                  <a:lnTo>
                    <a:pt x="2227313" y="1455483"/>
                  </a:lnTo>
                  <a:lnTo>
                    <a:pt x="2228145" y="1435499"/>
                  </a:lnTo>
                  <a:lnTo>
                    <a:pt x="2243315" y="1398779"/>
                  </a:lnTo>
                  <a:lnTo>
                    <a:pt x="2276759" y="1367059"/>
                  </a:lnTo>
                  <a:lnTo>
                    <a:pt x="2317549" y="1354244"/>
                  </a:lnTo>
                  <a:lnTo>
                    <a:pt x="2577998" y="1354244"/>
                  </a:lnTo>
                  <a:lnTo>
                    <a:pt x="2531871" y="1306804"/>
                  </a:lnTo>
                  <a:lnTo>
                    <a:pt x="2486420" y="1262613"/>
                  </a:lnTo>
                  <a:lnTo>
                    <a:pt x="2442578" y="1225093"/>
                  </a:lnTo>
                  <a:lnTo>
                    <a:pt x="2400336" y="1194254"/>
                  </a:lnTo>
                  <a:lnTo>
                    <a:pt x="2359685" y="1170105"/>
                  </a:lnTo>
                  <a:lnTo>
                    <a:pt x="2320744" y="1152715"/>
                  </a:lnTo>
                  <a:lnTo>
                    <a:pt x="2283117" y="1141920"/>
                  </a:lnTo>
                  <a:lnTo>
                    <a:pt x="2239610" y="1137549"/>
                  </a:lnTo>
                  <a:close/>
                </a:path>
                <a:path w="3277234" h="2702560">
                  <a:moveTo>
                    <a:pt x="2577998" y="1354244"/>
                  </a:moveTo>
                  <a:lnTo>
                    <a:pt x="2317549" y="1354244"/>
                  </a:lnTo>
                  <a:lnTo>
                    <a:pt x="2339632" y="1356474"/>
                  </a:lnTo>
                  <a:lnTo>
                    <a:pt x="2363108" y="1364175"/>
                  </a:lnTo>
                  <a:lnTo>
                    <a:pt x="2387561" y="1377543"/>
                  </a:lnTo>
                  <a:lnTo>
                    <a:pt x="2412891" y="1396579"/>
                  </a:lnTo>
                  <a:lnTo>
                    <a:pt x="2438996" y="1421282"/>
                  </a:lnTo>
                  <a:lnTo>
                    <a:pt x="2528277" y="1512722"/>
                  </a:lnTo>
                  <a:lnTo>
                    <a:pt x="2508110" y="1532166"/>
                  </a:lnTo>
                  <a:lnTo>
                    <a:pt x="2480382" y="1554911"/>
                  </a:lnTo>
                  <a:lnTo>
                    <a:pt x="2450696" y="1571312"/>
                  </a:lnTo>
                  <a:lnTo>
                    <a:pt x="2419120" y="1581366"/>
                  </a:lnTo>
                  <a:lnTo>
                    <a:pt x="2385720" y="1585074"/>
                  </a:lnTo>
                  <a:lnTo>
                    <a:pt x="2804782" y="1585074"/>
                  </a:lnTo>
                  <a:lnTo>
                    <a:pt x="2840047" y="1539945"/>
                  </a:lnTo>
                  <a:lnTo>
                    <a:pt x="2865008" y="1497823"/>
                  </a:lnTo>
                  <a:lnTo>
                    <a:pt x="2882259" y="1455972"/>
                  </a:lnTo>
                  <a:lnTo>
                    <a:pt x="2891809" y="1414379"/>
                  </a:lnTo>
                  <a:lnTo>
                    <a:pt x="2891985" y="1410474"/>
                  </a:lnTo>
                  <a:lnTo>
                    <a:pt x="2632671" y="1410474"/>
                  </a:lnTo>
                  <a:lnTo>
                    <a:pt x="2577998" y="1354244"/>
                  </a:lnTo>
                  <a:close/>
                </a:path>
                <a:path w="3277234" h="2702560">
                  <a:moveTo>
                    <a:pt x="2493352" y="900722"/>
                  </a:moveTo>
                  <a:lnTo>
                    <a:pt x="2359431" y="1031405"/>
                  </a:lnTo>
                  <a:lnTo>
                    <a:pt x="2390754" y="1042320"/>
                  </a:lnTo>
                  <a:lnTo>
                    <a:pt x="2421535" y="1055566"/>
                  </a:lnTo>
                  <a:lnTo>
                    <a:pt x="2481478" y="1088643"/>
                  </a:lnTo>
                  <a:lnTo>
                    <a:pt x="2539164" y="1131341"/>
                  </a:lnTo>
                  <a:lnTo>
                    <a:pt x="2595232" y="1182954"/>
                  </a:lnTo>
                  <a:lnTo>
                    <a:pt x="2625806" y="1216752"/>
                  </a:lnTo>
                  <a:lnTo>
                    <a:pt x="2649461" y="1248390"/>
                  </a:lnTo>
                  <a:lnTo>
                    <a:pt x="2675877" y="1304645"/>
                  </a:lnTo>
                  <a:lnTo>
                    <a:pt x="2678711" y="1329933"/>
                  </a:lnTo>
                  <a:lnTo>
                    <a:pt x="2674794" y="1353872"/>
                  </a:lnTo>
                  <a:lnTo>
                    <a:pt x="2664129" y="1376327"/>
                  </a:lnTo>
                  <a:lnTo>
                    <a:pt x="2646718" y="1397165"/>
                  </a:lnTo>
                  <a:lnTo>
                    <a:pt x="2632671" y="1410474"/>
                  </a:lnTo>
                  <a:lnTo>
                    <a:pt x="2891985" y="1410474"/>
                  </a:lnTo>
                  <a:lnTo>
                    <a:pt x="2887851" y="1331301"/>
                  </a:lnTo>
                  <a:lnTo>
                    <a:pt x="2874341" y="1288168"/>
                  </a:lnTo>
                  <a:lnTo>
                    <a:pt x="2853129" y="1243615"/>
                  </a:lnTo>
                  <a:lnTo>
                    <a:pt x="2824208" y="1197623"/>
                  </a:lnTo>
                  <a:lnTo>
                    <a:pt x="2787567" y="1150172"/>
                  </a:lnTo>
                  <a:lnTo>
                    <a:pt x="2743200" y="1101242"/>
                  </a:lnTo>
                  <a:lnTo>
                    <a:pt x="2714982" y="1073237"/>
                  </a:lnTo>
                  <a:lnTo>
                    <a:pt x="2685954" y="1045979"/>
                  </a:lnTo>
                  <a:lnTo>
                    <a:pt x="2656117" y="1019533"/>
                  </a:lnTo>
                  <a:lnTo>
                    <a:pt x="2625470" y="993965"/>
                  </a:lnTo>
                  <a:lnTo>
                    <a:pt x="2593540" y="969318"/>
                  </a:lnTo>
                  <a:lnTo>
                    <a:pt x="2560897" y="945586"/>
                  </a:lnTo>
                  <a:lnTo>
                    <a:pt x="2527512" y="922733"/>
                  </a:lnTo>
                  <a:lnTo>
                    <a:pt x="2493352" y="900722"/>
                  </a:lnTo>
                  <a:close/>
                </a:path>
                <a:path w="3277234" h="2702560">
                  <a:moveTo>
                    <a:pt x="1472399" y="316077"/>
                  </a:moveTo>
                  <a:lnTo>
                    <a:pt x="1022400" y="1276197"/>
                  </a:lnTo>
                  <a:lnTo>
                    <a:pt x="1244879" y="1380236"/>
                  </a:lnTo>
                  <a:lnTo>
                    <a:pt x="1415872" y="1015199"/>
                  </a:lnTo>
                  <a:lnTo>
                    <a:pt x="1543808" y="1015199"/>
                  </a:lnTo>
                  <a:lnTo>
                    <a:pt x="1526579" y="998823"/>
                  </a:lnTo>
                  <a:lnTo>
                    <a:pt x="1509017" y="970610"/>
                  </a:lnTo>
                  <a:lnTo>
                    <a:pt x="1498676" y="937806"/>
                  </a:lnTo>
                  <a:lnTo>
                    <a:pt x="1495798" y="900888"/>
                  </a:lnTo>
                  <a:lnTo>
                    <a:pt x="1500208" y="860358"/>
                  </a:lnTo>
                  <a:lnTo>
                    <a:pt x="1512040" y="816251"/>
                  </a:lnTo>
                  <a:lnTo>
                    <a:pt x="1531429" y="768603"/>
                  </a:lnTo>
                  <a:lnTo>
                    <a:pt x="1555663" y="723183"/>
                  </a:lnTo>
                  <a:lnTo>
                    <a:pt x="1581921" y="685798"/>
                  </a:lnTo>
                  <a:lnTo>
                    <a:pt x="1610203" y="656516"/>
                  </a:lnTo>
                  <a:lnTo>
                    <a:pt x="1672381" y="622373"/>
                  </a:lnTo>
                  <a:lnTo>
                    <a:pt x="1705363" y="617848"/>
                  </a:lnTo>
                  <a:lnTo>
                    <a:pt x="2056198" y="617848"/>
                  </a:lnTo>
                  <a:lnTo>
                    <a:pt x="2053595" y="613010"/>
                  </a:lnTo>
                  <a:lnTo>
                    <a:pt x="2020980" y="572833"/>
                  </a:lnTo>
                  <a:lnTo>
                    <a:pt x="1980846" y="539138"/>
                  </a:lnTo>
                  <a:lnTo>
                    <a:pt x="1950828" y="521995"/>
                  </a:lnTo>
                  <a:lnTo>
                    <a:pt x="1646999" y="521995"/>
                  </a:lnTo>
                  <a:lnTo>
                    <a:pt x="1694878" y="420484"/>
                  </a:lnTo>
                  <a:lnTo>
                    <a:pt x="1472399" y="316077"/>
                  </a:lnTo>
                  <a:close/>
                </a:path>
                <a:path w="3277234" h="2702560">
                  <a:moveTo>
                    <a:pt x="1543808" y="1015199"/>
                  </a:moveTo>
                  <a:lnTo>
                    <a:pt x="1415872" y="1015199"/>
                  </a:lnTo>
                  <a:lnTo>
                    <a:pt x="1426276" y="1054760"/>
                  </a:lnTo>
                  <a:lnTo>
                    <a:pt x="1439683" y="1090844"/>
                  </a:lnTo>
                  <a:lnTo>
                    <a:pt x="1475638" y="1152715"/>
                  </a:lnTo>
                  <a:lnTo>
                    <a:pt x="1525676" y="1202623"/>
                  </a:lnTo>
                  <a:lnTo>
                    <a:pt x="1590840" y="1241996"/>
                  </a:lnTo>
                  <a:lnTo>
                    <a:pt x="1642325" y="1261085"/>
                  </a:lnTo>
                  <a:lnTo>
                    <a:pt x="1693950" y="1270356"/>
                  </a:lnTo>
                  <a:lnTo>
                    <a:pt x="1745679" y="1269760"/>
                  </a:lnTo>
                  <a:lnTo>
                    <a:pt x="1797477" y="1259244"/>
                  </a:lnTo>
                  <a:lnTo>
                    <a:pt x="1849310" y="1238757"/>
                  </a:lnTo>
                  <a:lnTo>
                    <a:pt x="1891341" y="1214844"/>
                  </a:lnTo>
                  <a:lnTo>
                    <a:pt x="1930311" y="1185572"/>
                  </a:lnTo>
                  <a:lnTo>
                    <a:pt x="1966221" y="1150920"/>
                  </a:lnTo>
                  <a:lnTo>
                    <a:pt x="1999072" y="1110867"/>
                  </a:lnTo>
                  <a:lnTo>
                    <a:pt x="2028864" y="1065392"/>
                  </a:lnTo>
                  <a:lnTo>
                    <a:pt x="2032748" y="1057994"/>
                  </a:lnTo>
                  <a:lnTo>
                    <a:pt x="1652844" y="1057994"/>
                  </a:lnTo>
                  <a:lnTo>
                    <a:pt x="1618780" y="1053972"/>
                  </a:lnTo>
                  <a:lnTo>
                    <a:pt x="1583639" y="1041476"/>
                  </a:lnTo>
                  <a:lnTo>
                    <a:pt x="1551431" y="1022445"/>
                  </a:lnTo>
                  <a:lnTo>
                    <a:pt x="1543808" y="1015199"/>
                  </a:lnTo>
                  <a:close/>
                </a:path>
                <a:path w="3277234" h="2702560">
                  <a:moveTo>
                    <a:pt x="2056198" y="617848"/>
                  </a:moveTo>
                  <a:lnTo>
                    <a:pt x="1705363" y="617848"/>
                  </a:lnTo>
                  <a:lnTo>
                    <a:pt x="1739491" y="621829"/>
                  </a:lnTo>
                  <a:lnTo>
                    <a:pt x="1774799" y="634314"/>
                  </a:lnTo>
                  <a:lnTo>
                    <a:pt x="1831674" y="676800"/>
                  </a:lnTo>
                  <a:lnTo>
                    <a:pt x="1859394" y="737641"/>
                  </a:lnTo>
                  <a:lnTo>
                    <a:pt x="1862010" y="774351"/>
                  </a:lnTo>
                  <a:lnTo>
                    <a:pt x="1857371" y="814771"/>
                  </a:lnTo>
                  <a:lnTo>
                    <a:pt x="1845427" y="858642"/>
                  </a:lnTo>
                  <a:lnTo>
                    <a:pt x="1825917" y="906475"/>
                  </a:lnTo>
                  <a:lnTo>
                    <a:pt x="1801538" y="952112"/>
                  </a:lnTo>
                  <a:lnTo>
                    <a:pt x="1775336" y="989684"/>
                  </a:lnTo>
                  <a:lnTo>
                    <a:pt x="1747242" y="1019223"/>
                  </a:lnTo>
                  <a:lnTo>
                    <a:pt x="1685694" y="1053579"/>
                  </a:lnTo>
                  <a:lnTo>
                    <a:pt x="1652844" y="1057994"/>
                  </a:lnTo>
                  <a:lnTo>
                    <a:pt x="2032748" y="1057994"/>
                  </a:lnTo>
                  <a:lnTo>
                    <a:pt x="2055596" y="1014476"/>
                  </a:lnTo>
                  <a:lnTo>
                    <a:pt x="2077707" y="961504"/>
                  </a:lnTo>
                  <a:lnTo>
                    <a:pt x="2093659" y="909542"/>
                  </a:lnTo>
                  <a:lnTo>
                    <a:pt x="2103435" y="858835"/>
                  </a:lnTo>
                  <a:lnTo>
                    <a:pt x="2103472" y="858642"/>
                  </a:lnTo>
                  <a:lnTo>
                    <a:pt x="2107166" y="808851"/>
                  </a:lnTo>
                  <a:lnTo>
                    <a:pt x="2104760" y="760221"/>
                  </a:lnTo>
                  <a:lnTo>
                    <a:pt x="2096274" y="712800"/>
                  </a:lnTo>
                  <a:lnTo>
                    <a:pt x="2078693" y="659666"/>
                  </a:lnTo>
                  <a:lnTo>
                    <a:pt x="2056198" y="617848"/>
                  </a:lnTo>
                  <a:close/>
                </a:path>
                <a:path w="3277234" h="2702560">
                  <a:moveTo>
                    <a:pt x="1790992" y="480237"/>
                  </a:moveTo>
                  <a:lnTo>
                    <a:pt x="1756039" y="483878"/>
                  </a:lnTo>
                  <a:lnTo>
                    <a:pt x="1720343" y="492072"/>
                  </a:lnTo>
                  <a:lnTo>
                    <a:pt x="1683973" y="504789"/>
                  </a:lnTo>
                  <a:lnTo>
                    <a:pt x="1646999" y="521995"/>
                  </a:lnTo>
                  <a:lnTo>
                    <a:pt x="1950828" y="521995"/>
                  </a:lnTo>
                  <a:lnTo>
                    <a:pt x="1896851" y="496950"/>
                  </a:lnTo>
                  <a:lnTo>
                    <a:pt x="1825919" y="481038"/>
                  </a:lnTo>
                  <a:lnTo>
                    <a:pt x="1790992" y="48023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30605" y="1134719"/>
              <a:ext cx="3277235" cy="2702560"/>
            </a:xfrm>
            <a:custGeom>
              <a:avLst/>
              <a:gdLst/>
              <a:ahLst/>
              <a:cxnLst/>
              <a:rect l="l" t="t" r="r" b="b"/>
              <a:pathLst>
                <a:path w="3277234" h="2702560">
                  <a:moveTo>
                    <a:pt x="797394" y="928446"/>
                  </a:moveTo>
                  <a:lnTo>
                    <a:pt x="781467" y="987434"/>
                  </a:lnTo>
                  <a:lnTo>
                    <a:pt x="756348" y="1037526"/>
                  </a:lnTo>
                  <a:lnTo>
                    <a:pt x="708375" y="1088402"/>
                  </a:lnTo>
                  <a:lnTo>
                    <a:pt x="674305" y="1111739"/>
                  </a:lnTo>
                  <a:lnTo>
                    <a:pt x="633495" y="1133685"/>
                  </a:lnTo>
                  <a:lnTo>
                    <a:pt x="585934" y="1154245"/>
                  </a:lnTo>
                  <a:lnTo>
                    <a:pt x="531610" y="1173426"/>
                  </a:lnTo>
                  <a:lnTo>
                    <a:pt x="470509" y="1191234"/>
                  </a:lnTo>
                  <a:lnTo>
                    <a:pt x="424078" y="1203477"/>
                  </a:lnTo>
                  <a:lnTo>
                    <a:pt x="372960" y="1010881"/>
                  </a:lnTo>
                  <a:lnTo>
                    <a:pt x="443153" y="992162"/>
                  </a:lnTo>
                  <a:lnTo>
                    <a:pt x="484399" y="978053"/>
                  </a:lnTo>
                  <a:lnTo>
                    <a:pt x="535701" y="939710"/>
                  </a:lnTo>
                  <a:lnTo>
                    <a:pt x="548995" y="900366"/>
                  </a:lnTo>
                  <a:lnTo>
                    <a:pt x="550430" y="893165"/>
                  </a:lnTo>
                  <a:lnTo>
                    <a:pt x="0" y="256679"/>
                  </a:lnTo>
                  <a:lnTo>
                    <a:pt x="266750" y="186118"/>
                  </a:lnTo>
                  <a:lnTo>
                    <a:pt x="605878" y="578154"/>
                  </a:lnTo>
                  <a:lnTo>
                    <a:pt x="699477" y="71285"/>
                  </a:lnTo>
                  <a:lnTo>
                    <a:pt x="967320" y="0"/>
                  </a:lnTo>
                  <a:lnTo>
                    <a:pt x="797394" y="928446"/>
                  </a:lnTo>
                  <a:close/>
                </a:path>
                <a:path w="3277234" h="2702560">
                  <a:moveTo>
                    <a:pt x="1415872" y="1015199"/>
                  </a:moveTo>
                  <a:lnTo>
                    <a:pt x="1244879" y="1380236"/>
                  </a:lnTo>
                  <a:lnTo>
                    <a:pt x="1022400" y="1276197"/>
                  </a:lnTo>
                  <a:lnTo>
                    <a:pt x="1472399" y="316077"/>
                  </a:lnTo>
                  <a:lnTo>
                    <a:pt x="1694878" y="420484"/>
                  </a:lnTo>
                  <a:lnTo>
                    <a:pt x="1646999" y="521995"/>
                  </a:lnTo>
                  <a:lnTo>
                    <a:pt x="1683973" y="504789"/>
                  </a:lnTo>
                  <a:lnTo>
                    <a:pt x="1720343" y="492072"/>
                  </a:lnTo>
                  <a:lnTo>
                    <a:pt x="1756039" y="483878"/>
                  </a:lnTo>
                  <a:lnTo>
                    <a:pt x="1790992" y="480237"/>
                  </a:lnTo>
                  <a:lnTo>
                    <a:pt x="1825919" y="481038"/>
                  </a:lnTo>
                  <a:lnTo>
                    <a:pt x="1896851" y="496950"/>
                  </a:lnTo>
                  <a:lnTo>
                    <a:pt x="1933193" y="511924"/>
                  </a:lnTo>
                  <a:lnTo>
                    <a:pt x="1980846" y="539138"/>
                  </a:lnTo>
                  <a:lnTo>
                    <a:pt x="2020980" y="572833"/>
                  </a:lnTo>
                  <a:lnTo>
                    <a:pt x="2053595" y="613010"/>
                  </a:lnTo>
                  <a:lnTo>
                    <a:pt x="2078693" y="659666"/>
                  </a:lnTo>
                  <a:lnTo>
                    <a:pt x="2096274" y="712800"/>
                  </a:lnTo>
                  <a:lnTo>
                    <a:pt x="2104760" y="760221"/>
                  </a:lnTo>
                  <a:lnTo>
                    <a:pt x="2107166" y="808851"/>
                  </a:lnTo>
                  <a:lnTo>
                    <a:pt x="2103472" y="858642"/>
                  </a:lnTo>
                  <a:lnTo>
                    <a:pt x="2093659" y="909542"/>
                  </a:lnTo>
                  <a:lnTo>
                    <a:pt x="2077707" y="961504"/>
                  </a:lnTo>
                  <a:lnTo>
                    <a:pt x="2055596" y="1014476"/>
                  </a:lnTo>
                  <a:lnTo>
                    <a:pt x="2028864" y="1065392"/>
                  </a:lnTo>
                  <a:lnTo>
                    <a:pt x="1999072" y="1110867"/>
                  </a:lnTo>
                  <a:lnTo>
                    <a:pt x="1966221" y="1150920"/>
                  </a:lnTo>
                  <a:lnTo>
                    <a:pt x="1930311" y="1185572"/>
                  </a:lnTo>
                  <a:lnTo>
                    <a:pt x="1891341" y="1214844"/>
                  </a:lnTo>
                  <a:lnTo>
                    <a:pt x="1849310" y="1238757"/>
                  </a:lnTo>
                  <a:lnTo>
                    <a:pt x="1797477" y="1259244"/>
                  </a:lnTo>
                  <a:lnTo>
                    <a:pt x="1745679" y="1269760"/>
                  </a:lnTo>
                  <a:lnTo>
                    <a:pt x="1693950" y="1270356"/>
                  </a:lnTo>
                  <a:lnTo>
                    <a:pt x="1642325" y="1261085"/>
                  </a:lnTo>
                  <a:lnTo>
                    <a:pt x="1590840" y="1241996"/>
                  </a:lnTo>
                  <a:lnTo>
                    <a:pt x="1556334" y="1223642"/>
                  </a:lnTo>
                  <a:lnTo>
                    <a:pt x="1498800" y="1178970"/>
                  </a:lnTo>
                  <a:lnTo>
                    <a:pt x="1456125" y="1123484"/>
                  </a:lnTo>
                  <a:lnTo>
                    <a:pt x="1426276" y="1054760"/>
                  </a:lnTo>
                  <a:lnTo>
                    <a:pt x="1415872" y="1015199"/>
                  </a:lnTo>
                  <a:close/>
                </a:path>
                <a:path w="3277234" h="2702560">
                  <a:moveTo>
                    <a:pt x="1774799" y="634314"/>
                  </a:moveTo>
                  <a:lnTo>
                    <a:pt x="1739491" y="621829"/>
                  </a:lnTo>
                  <a:lnTo>
                    <a:pt x="1705363" y="617848"/>
                  </a:lnTo>
                  <a:lnTo>
                    <a:pt x="1672381" y="622373"/>
                  </a:lnTo>
                  <a:lnTo>
                    <a:pt x="1610203" y="656516"/>
                  </a:lnTo>
                  <a:lnTo>
                    <a:pt x="1581921" y="685798"/>
                  </a:lnTo>
                  <a:lnTo>
                    <a:pt x="1555663" y="723183"/>
                  </a:lnTo>
                  <a:lnTo>
                    <a:pt x="1531429" y="768603"/>
                  </a:lnTo>
                  <a:lnTo>
                    <a:pt x="1512040" y="816251"/>
                  </a:lnTo>
                  <a:lnTo>
                    <a:pt x="1500208" y="860358"/>
                  </a:lnTo>
                  <a:lnTo>
                    <a:pt x="1495798" y="900888"/>
                  </a:lnTo>
                  <a:lnTo>
                    <a:pt x="1498676" y="937806"/>
                  </a:lnTo>
                  <a:lnTo>
                    <a:pt x="1526579" y="998823"/>
                  </a:lnTo>
                  <a:lnTo>
                    <a:pt x="1583639" y="1041476"/>
                  </a:lnTo>
                  <a:lnTo>
                    <a:pt x="1652844" y="1057994"/>
                  </a:lnTo>
                  <a:lnTo>
                    <a:pt x="1685694" y="1053579"/>
                  </a:lnTo>
                  <a:lnTo>
                    <a:pt x="1747242" y="1019223"/>
                  </a:lnTo>
                  <a:lnTo>
                    <a:pt x="1775336" y="989684"/>
                  </a:lnTo>
                  <a:lnTo>
                    <a:pt x="1801538" y="952112"/>
                  </a:lnTo>
                  <a:lnTo>
                    <a:pt x="1825917" y="906475"/>
                  </a:lnTo>
                  <a:lnTo>
                    <a:pt x="1845374" y="858835"/>
                  </a:lnTo>
                  <a:lnTo>
                    <a:pt x="1857371" y="814771"/>
                  </a:lnTo>
                  <a:lnTo>
                    <a:pt x="1862010" y="774351"/>
                  </a:lnTo>
                  <a:lnTo>
                    <a:pt x="1859394" y="737641"/>
                  </a:lnTo>
                  <a:lnTo>
                    <a:pt x="1849214" y="704892"/>
                  </a:lnTo>
                  <a:lnTo>
                    <a:pt x="1831674" y="676800"/>
                  </a:lnTo>
                  <a:lnTo>
                    <a:pt x="1806846" y="653296"/>
                  </a:lnTo>
                  <a:lnTo>
                    <a:pt x="1774799" y="634314"/>
                  </a:lnTo>
                  <a:close/>
                </a:path>
                <a:path w="3277234" h="2702560">
                  <a:moveTo>
                    <a:pt x="2438996" y="1421282"/>
                  </a:moveTo>
                  <a:lnTo>
                    <a:pt x="2387561" y="1377543"/>
                  </a:lnTo>
                  <a:lnTo>
                    <a:pt x="2339632" y="1356474"/>
                  </a:lnTo>
                  <a:lnTo>
                    <a:pt x="2317549" y="1354244"/>
                  </a:lnTo>
                  <a:lnTo>
                    <a:pt x="2296614" y="1357783"/>
                  </a:lnTo>
                  <a:lnTo>
                    <a:pt x="2257920" y="1382039"/>
                  </a:lnTo>
                  <a:lnTo>
                    <a:pt x="2233434" y="1416599"/>
                  </a:lnTo>
                  <a:lnTo>
                    <a:pt x="2227313" y="1455483"/>
                  </a:lnTo>
                  <a:lnTo>
                    <a:pt x="2231098" y="1475877"/>
                  </a:lnTo>
                  <a:lnTo>
                    <a:pt x="2251764" y="1516128"/>
                  </a:lnTo>
                  <a:lnTo>
                    <a:pt x="2294033" y="1557790"/>
                  </a:lnTo>
                  <a:lnTo>
                    <a:pt x="2352500" y="1582237"/>
                  </a:lnTo>
                  <a:lnTo>
                    <a:pt x="2385720" y="1585074"/>
                  </a:lnTo>
                  <a:lnTo>
                    <a:pt x="2419120" y="1581366"/>
                  </a:lnTo>
                  <a:lnTo>
                    <a:pt x="2450696" y="1571312"/>
                  </a:lnTo>
                  <a:lnTo>
                    <a:pt x="2480382" y="1554911"/>
                  </a:lnTo>
                  <a:lnTo>
                    <a:pt x="2508110" y="1532166"/>
                  </a:lnTo>
                  <a:lnTo>
                    <a:pt x="2528277" y="1512722"/>
                  </a:lnTo>
                  <a:lnTo>
                    <a:pt x="2438996" y="1421282"/>
                  </a:lnTo>
                  <a:close/>
                </a:path>
                <a:path w="3277234" h="2702560">
                  <a:moveTo>
                    <a:pt x="2766948" y="1625041"/>
                  </a:moveTo>
                  <a:lnTo>
                    <a:pt x="2453030" y="1931035"/>
                  </a:lnTo>
                  <a:lnTo>
                    <a:pt x="2280234" y="1753565"/>
                  </a:lnTo>
                  <a:lnTo>
                    <a:pt x="2362314" y="1674355"/>
                  </a:lnTo>
                  <a:lnTo>
                    <a:pt x="2320979" y="1678674"/>
                  </a:lnTo>
                  <a:lnTo>
                    <a:pt x="2282210" y="1678636"/>
                  </a:lnTo>
                  <a:lnTo>
                    <a:pt x="2211831" y="1665363"/>
                  </a:lnTo>
                  <a:lnTo>
                    <a:pt x="2146855" y="1633140"/>
                  </a:lnTo>
                  <a:lnTo>
                    <a:pt x="2115141" y="1609267"/>
                  </a:lnTo>
                  <a:lnTo>
                    <a:pt x="2084031" y="1580400"/>
                  </a:lnTo>
                  <a:lnTo>
                    <a:pt x="2047315" y="1536464"/>
                  </a:lnTo>
                  <a:lnTo>
                    <a:pt x="2020855" y="1490537"/>
                  </a:lnTo>
                  <a:lnTo>
                    <a:pt x="2004654" y="1442649"/>
                  </a:lnTo>
                  <a:lnTo>
                    <a:pt x="1998713" y="1392834"/>
                  </a:lnTo>
                  <a:lnTo>
                    <a:pt x="2002766" y="1343509"/>
                  </a:lnTo>
                  <a:lnTo>
                    <a:pt x="2017077" y="1297120"/>
                  </a:lnTo>
                  <a:lnTo>
                    <a:pt x="2041647" y="1253770"/>
                  </a:lnTo>
                  <a:lnTo>
                    <a:pt x="2076475" y="1213561"/>
                  </a:lnTo>
                  <a:lnTo>
                    <a:pt x="2115660" y="1180606"/>
                  </a:lnTo>
                  <a:lnTo>
                    <a:pt x="2155899" y="1156928"/>
                  </a:lnTo>
                  <a:lnTo>
                    <a:pt x="2197210" y="1142564"/>
                  </a:lnTo>
                  <a:lnTo>
                    <a:pt x="2239610" y="1137549"/>
                  </a:lnTo>
                  <a:lnTo>
                    <a:pt x="2283117" y="1141920"/>
                  </a:lnTo>
                  <a:lnTo>
                    <a:pt x="2320615" y="1152657"/>
                  </a:lnTo>
                  <a:lnTo>
                    <a:pt x="2359685" y="1170105"/>
                  </a:lnTo>
                  <a:lnTo>
                    <a:pt x="2400336" y="1194254"/>
                  </a:lnTo>
                  <a:lnTo>
                    <a:pt x="2442578" y="1225093"/>
                  </a:lnTo>
                  <a:lnTo>
                    <a:pt x="2486420" y="1262613"/>
                  </a:lnTo>
                  <a:lnTo>
                    <a:pt x="2531871" y="1306804"/>
                  </a:lnTo>
                  <a:lnTo>
                    <a:pt x="2632671" y="1410474"/>
                  </a:lnTo>
                  <a:lnTo>
                    <a:pt x="2646718" y="1397165"/>
                  </a:lnTo>
                  <a:lnTo>
                    <a:pt x="2664129" y="1376327"/>
                  </a:lnTo>
                  <a:lnTo>
                    <a:pt x="2674794" y="1353872"/>
                  </a:lnTo>
                  <a:lnTo>
                    <a:pt x="2678711" y="1329933"/>
                  </a:lnTo>
                  <a:lnTo>
                    <a:pt x="2675877" y="1304645"/>
                  </a:lnTo>
                  <a:lnTo>
                    <a:pt x="2649461" y="1248390"/>
                  </a:lnTo>
                  <a:lnTo>
                    <a:pt x="2625806" y="1216752"/>
                  </a:lnTo>
                  <a:lnTo>
                    <a:pt x="2595232" y="1182954"/>
                  </a:lnTo>
                  <a:lnTo>
                    <a:pt x="2567435" y="1156016"/>
                  </a:lnTo>
                  <a:lnTo>
                    <a:pt x="2510489" y="1108894"/>
                  </a:lnTo>
                  <a:lnTo>
                    <a:pt x="2451776" y="1071042"/>
                  </a:lnTo>
                  <a:lnTo>
                    <a:pt x="2390754" y="1042320"/>
                  </a:lnTo>
                  <a:lnTo>
                    <a:pt x="2359431" y="1031405"/>
                  </a:lnTo>
                  <a:lnTo>
                    <a:pt x="2493352" y="900722"/>
                  </a:lnTo>
                  <a:lnTo>
                    <a:pt x="2527512" y="922733"/>
                  </a:lnTo>
                  <a:lnTo>
                    <a:pt x="2560897" y="945586"/>
                  </a:lnTo>
                  <a:lnTo>
                    <a:pt x="2593540" y="969318"/>
                  </a:lnTo>
                  <a:lnTo>
                    <a:pt x="2625470" y="993965"/>
                  </a:lnTo>
                  <a:lnTo>
                    <a:pt x="2656117" y="1019533"/>
                  </a:lnTo>
                  <a:lnTo>
                    <a:pt x="2685954" y="1045979"/>
                  </a:lnTo>
                  <a:lnTo>
                    <a:pt x="2714982" y="1073237"/>
                  </a:lnTo>
                  <a:lnTo>
                    <a:pt x="2743200" y="1101242"/>
                  </a:lnTo>
                  <a:lnTo>
                    <a:pt x="2787567" y="1150172"/>
                  </a:lnTo>
                  <a:lnTo>
                    <a:pt x="2824208" y="1197623"/>
                  </a:lnTo>
                  <a:lnTo>
                    <a:pt x="2853129" y="1243615"/>
                  </a:lnTo>
                  <a:lnTo>
                    <a:pt x="2874341" y="1288168"/>
                  </a:lnTo>
                  <a:lnTo>
                    <a:pt x="2887851" y="1331301"/>
                  </a:lnTo>
                  <a:lnTo>
                    <a:pt x="2893669" y="1373035"/>
                  </a:lnTo>
                  <a:lnTo>
                    <a:pt x="2891809" y="1414379"/>
                  </a:lnTo>
                  <a:lnTo>
                    <a:pt x="2882259" y="1455972"/>
                  </a:lnTo>
                  <a:lnTo>
                    <a:pt x="2865008" y="1497823"/>
                  </a:lnTo>
                  <a:lnTo>
                    <a:pt x="2840047" y="1539945"/>
                  </a:lnTo>
                  <a:lnTo>
                    <a:pt x="2807364" y="1582347"/>
                  </a:lnTo>
                  <a:lnTo>
                    <a:pt x="2766948" y="1625041"/>
                  </a:lnTo>
                  <a:close/>
                </a:path>
                <a:path w="3277234" h="2702560">
                  <a:moveTo>
                    <a:pt x="2458796" y="1870925"/>
                  </a:moveTo>
                  <a:lnTo>
                    <a:pt x="2634119" y="1860118"/>
                  </a:lnTo>
                  <a:lnTo>
                    <a:pt x="2653202" y="1913984"/>
                  </a:lnTo>
                  <a:lnTo>
                    <a:pt x="2678531" y="1955699"/>
                  </a:lnTo>
                  <a:lnTo>
                    <a:pt x="2710004" y="1985264"/>
                  </a:lnTo>
                  <a:lnTo>
                    <a:pt x="2747517" y="2002675"/>
                  </a:lnTo>
                  <a:lnTo>
                    <a:pt x="2802651" y="2009341"/>
                  </a:lnTo>
                  <a:lnTo>
                    <a:pt x="2844762" y="2010508"/>
                  </a:lnTo>
                  <a:lnTo>
                    <a:pt x="2896602" y="2010239"/>
                  </a:lnTo>
                  <a:lnTo>
                    <a:pt x="2958197" y="2008541"/>
                  </a:lnTo>
                  <a:lnTo>
                    <a:pt x="3029571" y="2005420"/>
                  </a:lnTo>
                  <a:lnTo>
                    <a:pt x="3110750" y="2000885"/>
                  </a:lnTo>
                  <a:lnTo>
                    <a:pt x="3235680" y="1992960"/>
                  </a:lnTo>
                  <a:lnTo>
                    <a:pt x="3276714" y="2655722"/>
                  </a:lnTo>
                  <a:lnTo>
                    <a:pt x="2509913" y="2702521"/>
                  </a:lnTo>
                  <a:lnTo>
                    <a:pt x="2494432" y="2457716"/>
                  </a:lnTo>
                  <a:lnTo>
                    <a:pt x="3086277" y="2421724"/>
                  </a:lnTo>
                  <a:lnTo>
                    <a:pt x="3075838" y="2248916"/>
                  </a:lnTo>
                  <a:lnTo>
                    <a:pt x="3050273" y="2250363"/>
                  </a:lnTo>
                  <a:lnTo>
                    <a:pt x="2978383" y="2254113"/>
                  </a:lnTo>
                  <a:lnTo>
                    <a:pt x="2913096" y="2255926"/>
                  </a:lnTo>
                  <a:lnTo>
                    <a:pt x="2854399" y="2255823"/>
                  </a:lnTo>
                  <a:lnTo>
                    <a:pt x="2802278" y="2253827"/>
                  </a:lnTo>
                  <a:lnTo>
                    <a:pt x="2756723" y="2249958"/>
                  </a:lnTo>
                  <a:lnTo>
                    <a:pt x="2717719" y="2244238"/>
                  </a:lnTo>
                  <a:lnTo>
                    <a:pt x="2659316" y="2227326"/>
                  </a:lnTo>
                  <a:lnTo>
                    <a:pt x="2620476" y="2206165"/>
                  </a:lnTo>
                  <a:lnTo>
                    <a:pt x="2585789" y="2180373"/>
                  </a:lnTo>
                  <a:lnTo>
                    <a:pt x="2555251" y="2149959"/>
                  </a:lnTo>
                  <a:lnTo>
                    <a:pt x="2528854" y="2114933"/>
                  </a:lnTo>
                  <a:lnTo>
                    <a:pt x="2506594" y="2075303"/>
                  </a:lnTo>
                  <a:lnTo>
                    <a:pt x="2488464" y="2031079"/>
                  </a:lnTo>
                  <a:lnTo>
                    <a:pt x="2474459" y="1982268"/>
                  </a:lnTo>
                  <a:lnTo>
                    <a:pt x="2464571" y="1928881"/>
                  </a:lnTo>
                  <a:lnTo>
                    <a:pt x="2458796" y="1870925"/>
                  </a:lnTo>
                  <a:close/>
                </a:path>
              </a:pathLst>
            </a:custGeom>
            <a:ln w="935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921" y="1518119"/>
              <a:ext cx="4350600" cy="3263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322" y="4663084"/>
            <a:ext cx="2715475" cy="20365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114" y="2429636"/>
            <a:ext cx="2715475" cy="20365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29322" y="196202"/>
            <a:ext cx="2715475" cy="20365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955" y="686511"/>
            <a:ext cx="6850799" cy="51379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19" y="193332"/>
            <a:ext cx="5536793" cy="64713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56389" y="817562"/>
            <a:ext cx="6006236" cy="57542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588" y="8293"/>
            <a:ext cx="11401425" cy="6710680"/>
            <a:chOff x="336588" y="8293"/>
            <a:chExt cx="11401425" cy="6710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6156" y="8293"/>
              <a:ext cx="5201627" cy="6710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588" y="239407"/>
              <a:ext cx="6199187" cy="63788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771"/>
            <a:ext cx="5425198" cy="65397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5073" y="1200264"/>
            <a:ext cx="6274435" cy="53384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829" y="18008"/>
            <a:ext cx="4642916" cy="65635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714" y="541807"/>
            <a:ext cx="6828116" cy="60393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37" y="240499"/>
            <a:ext cx="4846675" cy="65991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8714" y="641540"/>
            <a:ext cx="6828116" cy="59306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27</Words>
  <Application>Microsoft Office PowerPoint</Application>
  <PresentationFormat>Широкоэкранный</PresentationFormat>
  <Paragraphs>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Calibri</vt:lpstr>
      <vt:lpstr>Office Theme</vt:lpstr>
      <vt:lpstr> ЗАНЯТИЕ «РАЗНЫЕ ДЕТИ, ДРУЖБА НАРОДОВ» группа раннего возраста (2 – 3 года)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ЗАНЯТИЕ «РАЗНЫЕ ДЕТИ, ДРУЖНАЯ СЕМЬЯ» (средняя группа)</dc:title>
  <dc:creator>Дарья Катаева</dc:creator>
  <cp:lastModifiedBy>Оксана Владимировна</cp:lastModifiedBy>
  <cp:revision>3</cp:revision>
  <dcterms:created xsi:type="dcterms:W3CDTF">2026-04-24T07:54:18Z</dcterms:created>
  <dcterms:modified xsi:type="dcterms:W3CDTF">2026-04-24T08:31:50Z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2026-03-20T00:00:00Z</vt:filetime>
  </property>
  <property fmtid="{D5CDD505-2E9C-101B-9397-08002B2CF9AE}" pid="3" name="Creator">
    <vt:lpwstr>Impress</vt:lpwstr>
  </property>
  <property fmtid="{D5CDD505-2E9C-101B-9397-08002B2CF9AE}" pid="4" name="LastSaved">
    <vt:filetime>2026-04-24T00:00:00Z</vt:filetime>
  </property>
  <property fmtid="{D5CDD505-2E9C-101B-9397-08002B2CF9AE}" pid="5" name="Producer">
    <vt:lpwstr>3-Heights(TM) PDF Security Shell 4.8.25.2 (http://www.pdf-tools.com)</vt:lpwstr>
  </property>
</Properties>
</file>