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ABFDD-2D72-4D3D-B955-AFD1A05F1420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9185-48FD-4F48-BBD3-88DCEA35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97F3-5F69-4749-813A-758A1AB2392F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218C0-F004-41B2-9BD0-7FBD73EC5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DAB89F6D-2472-4647-93EF-3138BFFE1D06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846AB-D09B-476E-81B9-30931251B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6A08C1B8-BBA8-404E-B671-88D2B2C4C01F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6496-2926-414B-AFED-B4E24E1A4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0A5EDD5F-C182-4E3F-9640-91C5731DF11A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F428D-0806-4045-B526-93E85E810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E04B-F1FE-41F0-AE6F-C1FD133970C7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12CA-B737-4EAD-861E-24D68B571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4645-328D-4BBD-AE6A-58F519FF1C10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BCE9-8934-400F-91CF-CD7EA640B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A024-9D41-4692-9CC6-0B31D88C9A62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10FC-EE51-426D-A119-92EE986CF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166659E3-CBB2-4696-A988-E1074397AD1D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40AE-7F17-4239-BE11-4EC391BA6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0A3D2-6E83-48FE-8162-52ADEFAEC36C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CE575-70CC-4296-9497-4B2DF2F11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DE4AB5C7-9BE0-426F-B924-9E42EA026558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42897-2A88-4C8A-BA38-646A87FA6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37E1-EBED-46C0-AE1A-DFA2599C589B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BE02-06F0-4BB0-8F59-676418408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273E-92C7-4B2D-8474-9A717519A945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4614-DB70-4E4A-8B89-88DF0410D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2670-A1F9-4BDF-B003-0A5337E2DCA6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A94F-EEC3-4194-8B26-689B4791E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D7E3-1F53-4997-85AD-50AE302EE6F2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457D-8F3F-4D44-8F11-F0C204EA9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7E12-991F-4E77-8DFC-A3028AA4E33E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713C-4C56-4DC3-9D46-8D6CEDFAF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139F6-B809-43F2-AFC0-BF198DD48E49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206A-2A82-4990-A160-D8126AA52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3-HD-TOP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D3621-A5E8-44E9-87F1-4AEE2444D7B5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D8569-DB89-46F6-B8AE-C8935A174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6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87" r:id="rId11"/>
    <p:sldLayoutId id="2147483788" r:id="rId12"/>
    <p:sldLayoutId id="2147483789" r:id="rId13"/>
    <p:sldLayoutId id="2147483776" r:id="rId14"/>
    <p:sldLayoutId id="2147483775" r:id="rId15"/>
    <p:sldLayoutId id="2147483774" r:id="rId16"/>
    <p:sldLayoutId id="2147483790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03400"/>
            <a:ext cx="9448800" cy="1825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Россия – дружная страна</a:t>
            </a:r>
            <a:endParaRPr lang="ru-RU" sz="5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55575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1009313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Жилище народов дальнего востока представляло собой временные постройки и стойбища…</a:t>
            </a:r>
            <a:endParaRPr lang="ru-RU" sz="2800" b="1" dirty="0"/>
          </a:p>
        </p:txBody>
      </p:sp>
      <p:pic>
        <p:nvPicPr>
          <p:cNvPr id="2867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193925"/>
            <a:ext cx="5842000" cy="4024313"/>
          </a:xfrm>
        </p:spPr>
      </p:pic>
      <p:pic>
        <p:nvPicPr>
          <p:cNvPr id="28675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27800" y="2193925"/>
            <a:ext cx="4997450" cy="38671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68313"/>
            <a:ext cx="9677400" cy="15890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Нанайцы, </a:t>
            </a:r>
            <a:r>
              <a:rPr lang="ru-RU" sz="2800" b="1" dirty="0" err="1"/>
              <a:t>ульчи</a:t>
            </a:r>
            <a:r>
              <a:rPr lang="ru-RU" sz="2800" b="1" dirty="0"/>
              <a:t>, нивхи, </a:t>
            </a:r>
            <a:r>
              <a:rPr lang="ru-RU" sz="2800" b="1" dirty="0" err="1"/>
              <a:t>ороки</a:t>
            </a:r>
            <a:r>
              <a:rPr lang="ru-RU" sz="2800" b="1" dirty="0"/>
              <a:t>, </a:t>
            </a:r>
            <a:r>
              <a:rPr lang="ru-RU" sz="2800" b="1" dirty="0" err="1"/>
              <a:t>удыгейцы</a:t>
            </a:r>
            <a:r>
              <a:rPr lang="ru-RU" sz="2800" b="1" dirty="0"/>
              <a:t> носили одежду запашного типа с удвоенной левой полой. Шили одежду из сукна, замши, рыбьей кожи.</a:t>
            </a:r>
          </a:p>
        </p:txBody>
      </p:sp>
      <p:pic>
        <p:nvPicPr>
          <p:cNvPr id="2969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193925"/>
            <a:ext cx="5486400" cy="4011613"/>
          </a:xfrm>
        </p:spPr>
      </p:pic>
      <p:pic>
        <p:nvPicPr>
          <p:cNvPr id="2969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193925"/>
            <a:ext cx="5334000" cy="40116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13" y="763588"/>
            <a:ext cx="11461750" cy="37655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 центральной части </a:t>
            </a:r>
            <a:r>
              <a:rPr lang="ru-RU" b="1" dirty="0" err="1" smtClean="0"/>
              <a:t>россии</a:t>
            </a:r>
            <a:r>
              <a:rPr lang="ru-RU" b="1" dirty="0" smtClean="0"/>
              <a:t> проживают русские, татары, мордва, чуваши…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Русские являются самым многочисленным народом </a:t>
            </a:r>
            <a:r>
              <a:rPr lang="ru-RU" sz="2800" b="1" dirty="0" err="1" smtClean="0"/>
              <a:t>россии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pic>
        <p:nvPicPr>
          <p:cNvPr id="3174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0763" y="2057400"/>
            <a:ext cx="5151437" cy="4343400"/>
          </a:xfrm>
        </p:spPr>
      </p:pic>
      <p:pic>
        <p:nvPicPr>
          <p:cNvPr id="31747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2057400"/>
            <a:ext cx="5316537" cy="4343400"/>
          </a:xfrm>
        </p:spPr>
      </p:pic>
      <p:pic>
        <p:nvPicPr>
          <p:cNvPr id="3174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" y="2057400"/>
            <a:ext cx="616743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575" y="49213"/>
            <a:ext cx="8610600" cy="12938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/>
              <a:t>Отличительная особенность русского национального костюма — большое количество верхней одежды. Одежда накидная и распашная. Накидную одежду надевали через голову, распашная имела разрез сверху донизу и застёгивалась встык на крючки или на пуговицы.</a:t>
            </a:r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9075" y="2193925"/>
            <a:ext cx="10355263" cy="4664075"/>
          </a:xfrm>
        </p:spPr>
      </p:pic>
      <p:pic>
        <p:nvPicPr>
          <p:cNvPr id="3277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1127125"/>
            <a:ext cx="10355263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Татары- второй по численности народ центральной России….</a:t>
            </a:r>
            <a:endParaRPr lang="ru-RU" dirty="0"/>
          </a:p>
        </p:txBody>
      </p:sp>
      <p:pic>
        <p:nvPicPr>
          <p:cNvPr id="3379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5038" y="2193925"/>
            <a:ext cx="10571162" cy="43767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Татарский национальный костюм, помимо того, что он состоит из рубахи, распашного халата и </a:t>
            </a:r>
            <a:r>
              <a:rPr lang="ru-RU" sz="1800" b="1" dirty="0" err="1"/>
              <a:t>шароваров</a:t>
            </a:r>
            <a:r>
              <a:rPr lang="ru-RU" sz="1800" b="1" dirty="0"/>
              <a:t>, имеет еще одну особенность: он шьется в довольно ограниченной цветовой гамме. В основном, это вишневый, синий, белый, желтый и зеленый цвет.</a:t>
            </a:r>
          </a:p>
        </p:txBody>
      </p:sp>
      <p:pic>
        <p:nvPicPr>
          <p:cNvPr id="3481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2713" y="2193925"/>
            <a:ext cx="4359275" cy="4227513"/>
          </a:xfrm>
        </p:spPr>
      </p:pic>
      <p:pic>
        <p:nvPicPr>
          <p:cNvPr id="3481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61075" y="2193925"/>
            <a:ext cx="5445125" cy="39306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На юге </a:t>
            </a:r>
            <a:r>
              <a:rPr lang="ru-RU" sz="1800" dirty="0" err="1" smtClean="0"/>
              <a:t>РоССии</a:t>
            </a:r>
            <a:r>
              <a:rPr lang="ru-RU" sz="1800" dirty="0" smtClean="0"/>
              <a:t> проживают кабардинцы, адыгейцы, осетины, черкесы</a:t>
            </a:r>
            <a:endParaRPr lang="ru-RU" sz="1800" dirty="0"/>
          </a:p>
        </p:txBody>
      </p:sp>
      <p:pic>
        <p:nvPicPr>
          <p:cNvPr id="3584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3" y="2193925"/>
            <a:ext cx="5570537" cy="4024313"/>
          </a:xfrm>
        </p:spPr>
      </p:pic>
      <p:pic>
        <p:nvPicPr>
          <p:cNvPr id="35843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205038"/>
            <a:ext cx="5334000" cy="4013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9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Мы  живем в огромном мире…На планете под названием Земля…</a:t>
            </a:r>
            <a:endParaRPr lang="ru-RU" sz="2800" b="1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9075"/>
            <a:ext cx="12192000" cy="53689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725" y="0"/>
            <a:ext cx="11166475" cy="1509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На Нашей планете много стран и народов, их населяющих…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76350"/>
            <a:ext cx="12192000" cy="55816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65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Самой </a:t>
            </a:r>
            <a:r>
              <a:rPr lang="ru-RU" sz="2800" b="1" dirty="0"/>
              <a:t>б</a:t>
            </a:r>
            <a:r>
              <a:rPr lang="ru-RU" sz="2800" b="1" dirty="0" smtClean="0"/>
              <a:t>ольшой странной в мире является наша страна – Россия!!!</a:t>
            </a:r>
            <a:endParaRPr lang="ru-RU" sz="2800" b="1" dirty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03350"/>
            <a:ext cx="10567988" cy="52736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В нашей стране  проживает много разных народов со своими традициями и </a:t>
            </a:r>
            <a:r>
              <a:rPr lang="ru-RU" b="1" dirty="0" smtClean="0"/>
              <a:t>обычаями…</a:t>
            </a:r>
            <a:br>
              <a:rPr lang="ru-RU" b="1" dirty="0" smtClean="0"/>
            </a:br>
            <a:r>
              <a:rPr lang="ru-RU" b="1" dirty="0" smtClean="0"/>
              <a:t>Давайте рассмотрим, кто же живет в нашей огромной стране….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488" y="212725"/>
            <a:ext cx="10015537" cy="15462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На Крайнем Севере…где круглый год очень холодно, проживают Чукчи, Ненцы, ханты, Манси…</a:t>
            </a:r>
            <a:endParaRPr lang="ru-RU" b="1" dirty="0"/>
          </a:p>
        </p:txBody>
      </p:sp>
      <p:pic>
        <p:nvPicPr>
          <p:cNvPr id="2457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205038"/>
            <a:ext cx="5334000" cy="4000500"/>
          </a:xfrm>
        </p:spPr>
      </p:pic>
      <p:pic>
        <p:nvPicPr>
          <p:cNvPr id="2457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205038"/>
            <a:ext cx="5545138" cy="4000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Они проживают в иглу и чумах…иглу-дом из снега, чум –шалаш, покрываемый берестой и оленьими шкурами…</a:t>
            </a:r>
            <a:endParaRPr lang="ru-RU" sz="2800" b="1" dirty="0"/>
          </a:p>
        </p:txBody>
      </p:sp>
      <p:pic>
        <p:nvPicPr>
          <p:cNvPr id="25602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205038"/>
            <a:ext cx="5334000" cy="4000500"/>
          </a:xfrm>
        </p:spPr>
      </p:pic>
      <p:pic>
        <p:nvPicPr>
          <p:cNvPr id="25603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9800" y="2205038"/>
            <a:ext cx="5486400" cy="4000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/>
              <a:t>Одежда народов севера должна быть очень теплой зимой, а летом защищать от мошкары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2662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6088" y="2193925"/>
            <a:ext cx="5726112" cy="4313238"/>
          </a:xfrm>
        </p:spPr>
      </p:pic>
      <p:pic>
        <p:nvPicPr>
          <p:cNvPr id="2662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193925"/>
            <a:ext cx="5334000" cy="4313238"/>
          </a:xfrm>
        </p:spPr>
      </p:pic>
      <p:pic>
        <p:nvPicPr>
          <p:cNvPr id="2662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" y="2193925"/>
            <a:ext cx="547052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На востоке России проживают нанайцы, эвенки, орочи, удэгейцы…</a:t>
            </a:r>
            <a:endParaRPr lang="ru-RU" sz="2800" b="1" dirty="0"/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193925"/>
            <a:ext cx="5632450" cy="4024313"/>
          </a:xfrm>
        </p:spPr>
      </p:pic>
      <p:pic>
        <p:nvPicPr>
          <p:cNvPr id="2765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99250" y="2193925"/>
            <a:ext cx="4806950" cy="40243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143</TotalTime>
  <Words>242</Words>
  <Application>Microsoft Office PowerPoint</Application>
  <PresentationFormat>Широкоэкранный</PresentationFormat>
  <Paragraphs>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Arial</vt:lpstr>
      <vt:lpstr>Arial Black</vt:lpstr>
      <vt:lpstr>Century Gothic</vt:lpstr>
      <vt:lpstr>Times New Roman</vt:lpstr>
      <vt:lpstr>След самолета</vt:lpstr>
      <vt:lpstr>Россия – дружная страна</vt:lpstr>
      <vt:lpstr>Мы  живем в огромном мире…На планете под названием Земля…</vt:lpstr>
      <vt:lpstr>На Нашей планете много стран и народов, их населяющих… </vt:lpstr>
      <vt:lpstr>Самой большой странной в мире является наша страна – Россия!!!</vt:lpstr>
      <vt:lpstr>В нашей стране  проживает много разных народов со своими традициями и обычаями… Давайте рассмотрим, кто же живет в нашей огромной стране….</vt:lpstr>
      <vt:lpstr>На Крайнем Севере…где круглый год очень холодно, проживают Чукчи, Ненцы, ханты, Манси…</vt:lpstr>
      <vt:lpstr>Они проживают в иглу и чумах…иглу-дом из снега, чум –шалаш, покрываемый берестой и оленьими шкурами…</vt:lpstr>
      <vt:lpstr>Одежда народов севера должна быть очень теплой зимой, а летом защищать от мошкары…</vt:lpstr>
      <vt:lpstr>На востоке России проживают нанайцы, эвенки, орочи, удэгейцы…</vt:lpstr>
      <vt:lpstr>Жилище народов дальнего востока представляло собой временные постройки и стойбища…</vt:lpstr>
      <vt:lpstr>Нанайцы, ульчи, нивхи, ороки, удыгейцы носили одежду запашного типа с удвоенной левой полой. Шили одежду из сукна, замши, рыбьей кожи.</vt:lpstr>
      <vt:lpstr>В центральной части россии проживают русские, татары, мордва, чуваши…</vt:lpstr>
      <vt:lpstr>Русские являются самым многочисленным народом россии…</vt:lpstr>
      <vt:lpstr>Отличительная особенность русского национального костюма — большое количество верхней одежды. Одежда накидная и распашная. Накидную одежду надевали через голову, распашная имела разрез сверху донизу и застёгивалась встык на крючки или на пуговицы.</vt:lpstr>
      <vt:lpstr>Татары- второй по численности народ центральной России….</vt:lpstr>
      <vt:lpstr>Татарский национальный костюм, помимо того, что он состоит из рубахи, распашного халата и шароваров, имеет еще одну особенность: он шьется в довольно ограниченной цветовой гамме. В основном, это вишневый, синий, белый, желтый и зеленый цвет.</vt:lpstr>
      <vt:lpstr>На юге РоССии проживают кабардинцы, адыгейцы, осетины, черкесы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дружная страна</dc:title>
  <dc:creator>Анна</dc:creator>
  <cp:lastModifiedBy>тупень</cp:lastModifiedBy>
  <cp:revision>13</cp:revision>
  <dcterms:created xsi:type="dcterms:W3CDTF">2017-03-26T14:41:15Z</dcterms:created>
  <dcterms:modified xsi:type="dcterms:W3CDTF">2026-02-09T05:30:14Z</dcterms:modified>
</cp:coreProperties>
</file>