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25" r:id="rId1"/>
  </p:sldMasterIdLst>
  <p:sldIdLst>
    <p:sldId id="256" r:id="rId2"/>
    <p:sldId id="257" r:id="rId3"/>
    <p:sldId id="272" r:id="rId4"/>
    <p:sldId id="259" r:id="rId5"/>
    <p:sldId id="260" r:id="rId6"/>
    <p:sldId id="262" r:id="rId7"/>
    <p:sldId id="274" r:id="rId8"/>
    <p:sldId id="271" r:id="rId9"/>
    <p:sldId id="264" r:id="rId10"/>
    <p:sldId id="265" r:id="rId11"/>
    <p:sldId id="266" r:id="rId12"/>
    <p:sldId id="270" r:id="rId13"/>
    <p:sldId id="267" r:id="rId14"/>
    <p:sldId id="273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F239A9A-B4B0-4B32-B8CD-2E25E95134C4}" type="datetimeFigureOut">
              <a:rPr lang="en-US" smtClean="0"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803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4436-CA73-4D53-89B4-2A5C7347BF2F}" type="datetimeFigureOut">
              <a:rPr lang="en-US" smtClean="0"/>
              <a:t>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9062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7004436-CA73-4D53-89B4-2A5C7347BF2F}" type="datetimeFigureOut">
              <a:rPr lang="en-US" smtClean="0"/>
              <a:t>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331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7004436-CA73-4D53-89B4-2A5C7347BF2F}" type="datetimeFigureOut">
              <a:rPr lang="en-US" smtClean="0"/>
              <a:t>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051647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7004436-CA73-4D53-89B4-2A5C7347BF2F}" type="datetimeFigureOut">
              <a:rPr lang="en-US" smtClean="0"/>
              <a:t>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67523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4436-CA73-4D53-89B4-2A5C7347BF2F}" type="datetimeFigureOut">
              <a:rPr lang="en-US" smtClean="0"/>
              <a:t>2/21/2023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31490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4436-CA73-4D53-89B4-2A5C7347BF2F}" type="datetimeFigureOut">
              <a:rPr lang="en-US" smtClean="0"/>
              <a:t>2/21/2023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69522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smtClean="0"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691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513FEF9-69D0-4F8C-A336-59491FBEDC47}" type="datetimeFigureOut">
              <a:rPr lang="en-US" smtClean="0"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5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smtClean="0"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19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EB9C5D3-0140-4E75-8D7F-C0623D06DFD7}" type="datetimeFigureOut">
              <a:rPr lang="en-US" smtClean="0"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47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smtClean="0"/>
              <a:t>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45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smtClean="0"/>
              <a:t>2/21/2023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18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smtClean="0"/>
              <a:t>2/21/2023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077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smtClean="0"/>
              <a:t>2/21/2023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5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smtClean="0"/>
              <a:t>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78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smtClean="0"/>
              <a:t>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711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smtClean="0"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32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137" r:id="rId12"/>
    <p:sldLayoutId id="2147484138" r:id="rId13"/>
    <p:sldLayoutId id="2147484139" r:id="rId14"/>
    <p:sldLayoutId id="2147484140" r:id="rId15"/>
    <p:sldLayoutId id="2147484141" r:id="rId16"/>
    <p:sldLayoutId id="2147484142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6538" y="731519"/>
            <a:ext cx="9418319" cy="595191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дошкольное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 Детский сад №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419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Познавательно-творческий проект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по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произведениям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Я. Маршака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старшего дошкольного возраста (5-6 лет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исполнители:                                                                         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Захарова Елена </a:t>
            </a:r>
            <a:r>
              <a:rPr lang="ru-RU" sz="2000" b="1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b="1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дольфовна</a:t>
            </a:r>
            <a:r>
              <a:rPr lang="ru-RU" sz="2000" b="1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воспитатель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000" b="1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ru-RU" sz="2000" b="1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Мелькова</a:t>
            </a:r>
            <a:r>
              <a:rPr lang="ru-RU" sz="2000" b="1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Викторовна, музыкальный</a:t>
            </a:r>
            <a:br>
              <a:rPr lang="ru-RU" sz="2000" b="1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Екатеринбург,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8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8"/>
          <a:stretch/>
        </p:blipFill>
        <p:spPr>
          <a:xfrm>
            <a:off x="10000464" y="3340930"/>
            <a:ext cx="2029914" cy="34287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8661" y="278075"/>
            <a:ext cx="9615929" cy="128089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Театрализованная</a:t>
            </a:r>
            <a:b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деятельность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7" b="12514"/>
          <a:stretch/>
        </p:blipFill>
        <p:spPr>
          <a:xfrm>
            <a:off x="100378" y="1850098"/>
            <a:ext cx="3610698" cy="4919563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" b="602"/>
          <a:stretch/>
        </p:blipFill>
        <p:spPr>
          <a:xfrm>
            <a:off x="4072935" y="2252751"/>
            <a:ext cx="5571709" cy="37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4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383876" y="-107524"/>
            <a:ext cx="7223817" cy="12808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Праздники и развлечения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5" y="94735"/>
            <a:ext cx="3804336" cy="67632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8" b="15159"/>
          <a:stretch/>
        </p:blipFill>
        <p:spPr>
          <a:xfrm>
            <a:off x="4180149" y="1847579"/>
            <a:ext cx="3422765" cy="25467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0" b="41220"/>
          <a:stretch/>
        </p:blipFill>
        <p:spPr>
          <a:xfrm>
            <a:off x="7694354" y="3120957"/>
            <a:ext cx="4375724" cy="357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7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" y="806334"/>
            <a:ext cx="4414058" cy="5885411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918307" y="83127"/>
            <a:ext cx="7442719" cy="9725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Праздники и развлечения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39" t="16901" r="-490" b="25071"/>
          <a:stretch/>
        </p:blipFill>
        <p:spPr>
          <a:xfrm>
            <a:off x="6251172" y="1537854"/>
            <a:ext cx="5544589" cy="523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9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2393" y="206442"/>
            <a:ext cx="5865039" cy="93933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Наше творчество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0022"/>
          <a:stretch/>
        </p:blipFill>
        <p:spPr>
          <a:xfrm>
            <a:off x="99754" y="133003"/>
            <a:ext cx="4563686" cy="32001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305" y="4081549"/>
            <a:ext cx="4662518" cy="26226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4" y="3588041"/>
            <a:ext cx="4563686" cy="31161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6587" y="1087591"/>
            <a:ext cx="4315478" cy="279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5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24" y="1560837"/>
            <a:ext cx="10816317" cy="451576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ходе реализации проекта повысился интерес к произведениям художественной литературы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 способствовала обогащению словарного запаса, развитию памяти, внимания, расширению кругозора детей.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родителей повысился уровень компетенции по вопросу эффективного использования художественной литературы в воспитании детей. Укрепились партнерские взаимосвязи всех участников образовательного процесса. Участники познавательно-творческого проекта «Путешествия по сказкам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Я.Маршака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 положительные эмоции и удовлетворение от совместной деятельности.</a:t>
            </a:r>
          </a:p>
          <a:p>
            <a:pPr marL="0" indent="0">
              <a:lnSpc>
                <a:spcPct val="120000"/>
              </a:lnSpc>
              <a:buNone/>
            </a:pPr>
            <a:endParaRPr lang="ru-RU" sz="2200" dirty="0"/>
          </a:p>
          <a:p>
            <a:pPr marL="0" indent="0">
              <a:lnSpc>
                <a:spcPct val="120000"/>
              </a:lnSpc>
              <a:buNone/>
            </a:pPr>
            <a:endParaRPr lang="ru-RU" sz="1500" dirty="0"/>
          </a:p>
          <a:p>
            <a:pPr>
              <a:lnSpc>
                <a:spcPct val="120000"/>
              </a:lnSpc>
            </a:pPr>
            <a:endParaRPr lang="ru-RU" sz="1400" dirty="0" smtClean="0"/>
          </a:p>
          <a:p>
            <a:pPr>
              <a:lnSpc>
                <a:spcPct val="120000"/>
              </a:lnSpc>
              <a:buFont typeface="+mj-lt"/>
              <a:buAutoNum type="arabicPeriod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3281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567" y="750926"/>
            <a:ext cx="8610600" cy="129302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внимание.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33" y="2193925"/>
            <a:ext cx="7154334" cy="4024313"/>
          </a:xfrm>
        </p:spPr>
      </p:pic>
    </p:spTree>
    <p:extLst>
      <p:ext uri="{BB962C8B-B14F-4D97-AF65-F5344CB8AC3E}">
        <p14:creationId xmlns:p14="http://schemas.microsoft.com/office/powerpoint/2010/main" val="25222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7774" y="1518779"/>
            <a:ext cx="10470896" cy="4707453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Краткосрочный, коллективный, творческий.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Педагоги, дети старшей группы «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Знайки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родители, законные представители.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ь: Любой дошкольник, даже если он не умеет читать, является читателем. Сказки и стихи С.Я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Маршака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знакомы детям с самого раннего возраста. В своем творчестве С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Я. Маршак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 фольклор и народное творчество разных народов. Это были и сказки, и скороговорки, прибаутки и загадки. Писатель большую часть своих произведений посвятил детям. Произведения читаемы, эмоционально окрашены, немного с юмором и всегда игривые. В произведениях автора дети знакомятся  с животными, их повадками и чертами, окунаясь с головой  в чудесный мир, где неживые предметы оживают, а животные могут дружить. С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Я. Маршак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своих произведениях затрагивает темы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между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собой и со взрослыми.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 автора реалистичны и познавательны. Из сказок дети черпают познания о пространстве и времени, добре и зле, связи человека с природой и предметным миром, а так же учатся чувствовать, сопереживать героям, находить пути решения в ситуациях, в которые попадает герой. Произведения воспитывают в ребенке способность сострадать, радоваться успехам другого, переживать чужую судьбу как свою. На его книгах выросло не одно поколение, что являлось основой становления личности.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проект знакомит детей и родителей не только с творчеством, но и с жизнью писателя, поможет вновь открыть для себя писателя - С.Я. Маршака.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 детей любить художественное слово, а родителям даст возможность больше времени проводить со своими детьми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22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2341" y="1768161"/>
            <a:ext cx="10404394" cy="366836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знание детей о жизни и творчестве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Я. Маршака.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Формировать у детей устойчивый интерес к художественной литературе, через создание условий по ознакомлению с творчеством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С.Я.Маршака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Углубить знания детей старшего дошкольного возраста  и родителей (законных представителей), о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выдающимся поэте,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переводчике,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сатирике,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детском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писателе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С.Я.Маршаке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Приобщить родителей (законных представителей), к семейному чтению литературных произведений.</a:t>
            </a:r>
          </a:p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полученные знания в речевой, изобразительной,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музыкальной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театрализованной деятельности.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30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142" y="1537854"/>
            <a:ext cx="10922967" cy="6974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 результат: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РППС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мотивации у детей, обращаться к художественной литературе, как к источнику знаний.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Углубить знания детей о жизни и творчестве С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Я. Маршака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родителей (законных представителей) к семейному чтению литературных произведений.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творческого потенциала у детей старшего дошкольного возраста.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1этап-Подготовительный;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алгоритма деятельности: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РППС (оформление книжного уголка, подбор наглядного материала, оформление театральной зоны, наполнение зоны творчества, изготовление театральной ширмы, костюмов для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инсценирования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драматизации.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детей в проектную деятельность, через создание проблемной ситуации; 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риобщение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(законных представителей) к совместной творческой деятельности в рамках проекта.</a:t>
            </a:r>
          </a:p>
          <a:p>
            <a:pPr>
              <a:buFont typeface="+mj-lt"/>
              <a:buAutoNum type="arabicPeriod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1133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7651" y="581891"/>
            <a:ext cx="10556961" cy="5785657"/>
          </a:xfrm>
        </p:spPr>
        <p:txBody>
          <a:bodyPr/>
          <a:lstStyle/>
          <a:p>
            <a:endParaRPr lang="ru-RU" sz="1400" b="1" dirty="0" smtClean="0"/>
          </a:p>
          <a:p>
            <a:pPr marL="0" indent="0">
              <a:buNone/>
            </a:pPr>
            <a:endParaRPr lang="ru-RU" sz="1400" b="1" dirty="0"/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этап –Основной: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Реализация проекта в разных видах деятельности с учетом интеграции образовательных областей.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185018"/>
              </p:ext>
            </p:extLst>
          </p:nvPr>
        </p:nvGraphicFramePr>
        <p:xfrm>
          <a:off x="1288475" y="1704114"/>
          <a:ext cx="9351615" cy="5040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751">
                  <a:extLst>
                    <a:ext uri="{9D8B030D-6E8A-4147-A177-3AD203B41FA5}">
                      <a16:colId xmlns:a16="http://schemas.microsoft.com/office/drawing/2014/main" val="639772915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val="2920581671"/>
                    </a:ext>
                  </a:extLst>
                </a:gridCol>
                <a:gridCol w="3948344">
                  <a:extLst>
                    <a:ext uri="{9D8B030D-6E8A-4147-A177-3AD203B41FA5}">
                      <a16:colId xmlns:a16="http://schemas.microsoft.com/office/drawing/2014/main" val="2841090641"/>
                    </a:ext>
                  </a:extLst>
                </a:gridCol>
              </a:tblGrid>
              <a:tr h="26408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область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Совместная деятельность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765870"/>
                  </a:ext>
                </a:extLst>
              </a:tr>
              <a:tr h="79225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Познавательное развитие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Ознакомление с предметным окружением и социальным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миром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«Что такое библиотека» (беседа)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«Чему учат книги?» (игра)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«Просмотр мультфильмов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«Кошкин дом», «Двенадцать месяцев», «Вот какой рассеянный» с использованием икт.</a:t>
                      </a:r>
                      <a:endParaRPr lang="ru-RU" sz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128793"/>
                  </a:ext>
                </a:extLst>
              </a:tr>
              <a:tr h="167253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Речевое развитие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речи</a:t>
                      </a:r>
                    </a:p>
                    <a:p>
                      <a:endParaRPr lang="ru-RU" sz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Приобщение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художественной литературе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заучивание стихов.</a:t>
                      </a:r>
                    </a:p>
                    <a:p>
                      <a:r>
                        <a:rPr lang="ru-RU" sz="12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Пересказывание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прочитанных произведений С.Я. Маршака</a:t>
                      </a:r>
                    </a:p>
                    <a:p>
                      <a:endParaRPr lang="ru-RU" sz="12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и слушанье сказок и стихов «Детки в клетке», «Усатый - полосатый», «Где обедал воробей», «Багаж», «Тихая сказка», а так же использование аудиозаписи, драматизация сказок,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Отгадывание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загадок </a:t>
                      </a:r>
                      <a:r>
                        <a:rPr lang="ru-RU" sz="12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С.Я.Маршака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580962"/>
                  </a:ext>
                </a:extLst>
              </a:tr>
              <a:tr h="79225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Социально-коммуникативное развитие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ОБЖ</a:t>
                      </a:r>
                    </a:p>
                    <a:p>
                      <a:endParaRPr lang="ru-RU" sz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Трудовое воспитание; навыки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самообслуживание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Сюжетно-ролевые игры «Зоопарк», «Дом», « Пожарные»</a:t>
                      </a:r>
                    </a:p>
                    <a:p>
                      <a:endParaRPr lang="ru-RU" sz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Дежурство по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группе, ситуативная игра «Уроки самостоятельности»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265355"/>
                  </a:ext>
                </a:extLst>
              </a:tr>
              <a:tr h="138337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Художественно-эстетическое развитие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Рисование, лепка, аппликация</a:t>
                      </a:r>
                    </a:p>
                    <a:p>
                      <a:endParaRPr lang="ru-RU" sz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Рисование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«Детки в клетке», аппликация «Усатый-полосатый», лепка по загадкам автора.</a:t>
                      </a:r>
                    </a:p>
                    <a:p>
                      <a:endParaRPr lang="ru-RU" sz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Инсценирование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отрывков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 сказок </a:t>
                      </a:r>
                      <a:r>
                        <a:rPr lang="ru-RU" sz="12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С.Я.Маршака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«Кошкин дом», «Сказка о глупом мышонке», стихотворения «Ванька-Встанька».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907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21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1566" y="1537855"/>
            <a:ext cx="10470740" cy="481306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детей и родителей (законных представителей</a:t>
            </a: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</a:t>
            </a:r>
            <a:r>
              <a:rPr lang="ru-RU" sz="5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поделок по произведениям </a:t>
            </a:r>
            <a:r>
              <a:rPr lang="ru-RU" sz="5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С.Я.Маршака</a:t>
            </a: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(аппликация, лепка, рисунок).</a:t>
            </a:r>
          </a:p>
          <a:p>
            <a:pPr>
              <a:lnSpc>
                <a:spcPct val="120000"/>
              </a:lnSpc>
            </a:pP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театрального уголка (ширма, шторы, стойка под костюмы, пошив костюмов)</a:t>
            </a:r>
          </a:p>
          <a:p>
            <a:pPr>
              <a:lnSpc>
                <a:spcPct val="120000"/>
              </a:lnSpc>
            </a:pP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создание книжек-малышек по произведениям </a:t>
            </a:r>
            <a:r>
              <a:rPr lang="ru-RU" sz="5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С.Я,Маршака</a:t>
            </a:r>
            <a:r>
              <a:rPr lang="ru-RU" sz="5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56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чтение книг </a:t>
            </a:r>
            <a:r>
              <a:rPr lang="ru-RU" sz="5600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С.Я.Маршака</a:t>
            </a:r>
            <a:r>
              <a:rPr lang="ru-RU" sz="56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600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56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5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- Заключительный:</a:t>
            </a:r>
          </a:p>
          <a:p>
            <a:pPr>
              <a:lnSpc>
                <a:spcPct val="120000"/>
              </a:lnSpc>
            </a:pP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работ детей;</a:t>
            </a:r>
          </a:p>
          <a:p>
            <a:pPr>
              <a:lnSpc>
                <a:spcPct val="120000"/>
              </a:lnSpc>
            </a:pP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выставки детского творчества, по произведениям </a:t>
            </a:r>
            <a:r>
              <a:rPr lang="ru-RU" sz="5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С.Я.Маршака</a:t>
            </a: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5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«Книжек-малышек»;</a:t>
            </a:r>
          </a:p>
          <a:p>
            <a:pPr>
              <a:lnSpc>
                <a:spcPct val="120000"/>
              </a:lnSpc>
            </a:pP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«В гостях у сказок </a:t>
            </a:r>
            <a:r>
              <a:rPr lang="ru-RU" sz="5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С.Я.Маршака</a:t>
            </a: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20000"/>
              </a:lnSpc>
            </a:pP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Развлечение: «Любимые произведения </a:t>
            </a:r>
            <a:r>
              <a:rPr lang="ru-RU" sz="5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С.Я.Маршака</a:t>
            </a: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20000"/>
              </a:lnSpc>
            </a:pP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Вечер загадок </a:t>
            </a:r>
            <a:r>
              <a:rPr lang="ru-RU" sz="5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С,Я.Маршака</a:t>
            </a:r>
            <a:endParaRPr lang="ru-RU" sz="56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Фотоотчет на сайте МБДОУ, с презентацией проекта</a:t>
            </a:r>
          </a:p>
          <a:p>
            <a:pPr marL="0" indent="0">
              <a:lnSpc>
                <a:spcPct val="120000"/>
              </a:lnSpc>
              <a:buNone/>
            </a:pPr>
            <a:endParaRPr lang="ru-RU" sz="2200" dirty="0"/>
          </a:p>
          <a:p>
            <a:pPr>
              <a:lnSpc>
                <a:spcPct val="120000"/>
              </a:lnSpc>
            </a:pPr>
            <a:endParaRPr lang="ru-RU" sz="1500" dirty="0"/>
          </a:p>
          <a:p>
            <a:pPr>
              <a:lnSpc>
                <a:spcPct val="120000"/>
              </a:lnSpc>
            </a:pPr>
            <a:endParaRPr lang="ru-RU" sz="1400" dirty="0" smtClean="0"/>
          </a:p>
          <a:p>
            <a:pPr>
              <a:lnSpc>
                <a:spcPct val="120000"/>
              </a:lnSpc>
              <a:buFont typeface="+mj-lt"/>
              <a:buAutoNum type="arabicPeriod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2157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2468" y="1111950"/>
            <a:ext cx="10605202" cy="6026046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детей и родителей (законных представителей</a:t>
            </a: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56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5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</a:t>
            </a:r>
            <a:r>
              <a:rPr lang="ru-RU" sz="5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поделок по произведениям </a:t>
            </a: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5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Я.Маршака</a:t>
            </a: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аппликация, лепка, рисунок).</a:t>
            </a:r>
          </a:p>
          <a:p>
            <a:pPr>
              <a:lnSpc>
                <a:spcPct val="120000"/>
              </a:lnSpc>
            </a:pP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театрального уголка (ширма, шторы, стойка под костюмы, пошив костюмов)</a:t>
            </a:r>
          </a:p>
          <a:p>
            <a:pPr>
              <a:lnSpc>
                <a:spcPct val="120000"/>
              </a:lnSpc>
            </a:pP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</a:t>
            </a: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книжек-малышек по произведениям С</a:t>
            </a: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Я. Маршака</a:t>
            </a:r>
            <a:r>
              <a:rPr lang="ru-RU" sz="5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чтение книг С</a:t>
            </a: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Я. Маршака</a:t>
            </a:r>
            <a:endParaRPr lang="ru-RU" sz="56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56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5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- Заключительный:</a:t>
            </a:r>
          </a:p>
          <a:p>
            <a:pPr>
              <a:lnSpc>
                <a:spcPct val="120000"/>
              </a:lnSpc>
            </a:pP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работ детей;</a:t>
            </a:r>
          </a:p>
          <a:p>
            <a:pPr>
              <a:lnSpc>
                <a:spcPct val="120000"/>
              </a:lnSpc>
            </a:pP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выставки детского творчества, по произведениям С</a:t>
            </a: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5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Я.Маршака</a:t>
            </a: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5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«Книжек-малышек»;</a:t>
            </a:r>
          </a:p>
          <a:p>
            <a:pPr>
              <a:lnSpc>
                <a:spcPct val="120000"/>
              </a:lnSpc>
            </a:pP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«В гостях у сказок С</a:t>
            </a: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5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Я.Маршака</a:t>
            </a: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20000"/>
              </a:lnSpc>
            </a:pP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Развлечение: «Любимые произведения С</a:t>
            </a: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5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Я.Маршака</a:t>
            </a: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20000"/>
              </a:lnSpc>
            </a:pP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Вечер загадок </a:t>
            </a: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С.Я .Маршака</a:t>
            </a:r>
            <a:endParaRPr lang="ru-RU" sz="56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Фотоотчет на сайте МБДОУ, с презентацией проекта</a:t>
            </a:r>
          </a:p>
          <a:p>
            <a:pPr marL="0" indent="0">
              <a:lnSpc>
                <a:spcPct val="120000"/>
              </a:lnSpc>
              <a:buNone/>
            </a:pPr>
            <a:endParaRPr lang="ru-RU" sz="2200" dirty="0"/>
          </a:p>
          <a:p>
            <a:pPr>
              <a:lnSpc>
                <a:spcPct val="120000"/>
              </a:lnSpc>
            </a:pPr>
            <a:endParaRPr lang="ru-RU" sz="1500" dirty="0"/>
          </a:p>
          <a:p>
            <a:pPr>
              <a:lnSpc>
                <a:spcPct val="120000"/>
              </a:lnSpc>
            </a:pPr>
            <a:endParaRPr lang="ru-RU" sz="1400" dirty="0" smtClean="0"/>
          </a:p>
          <a:p>
            <a:pPr>
              <a:lnSpc>
                <a:spcPct val="120000"/>
              </a:lnSpc>
              <a:buFont typeface="+mj-lt"/>
              <a:buAutoNum type="arabicPeriod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7690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15800" y="208524"/>
            <a:ext cx="8911687" cy="128089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Книжный уголок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650" y="1965567"/>
            <a:ext cx="6480931" cy="364552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57"/>
          <a:stretch/>
        </p:blipFill>
        <p:spPr>
          <a:xfrm>
            <a:off x="1015800" y="1558274"/>
            <a:ext cx="3136709" cy="498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113080" y="281903"/>
            <a:ext cx="8911687" cy="128089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Книжный уголок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57" y="1562793"/>
            <a:ext cx="5750067" cy="32344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635" y="3325091"/>
            <a:ext cx="5866941" cy="330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8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424</TotalTime>
  <Words>973</Words>
  <Application>Microsoft Office PowerPoint</Application>
  <PresentationFormat>Широкоэкранный</PresentationFormat>
  <Paragraphs>102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Times New Roman</vt:lpstr>
      <vt:lpstr>След самолета</vt:lpstr>
      <vt:lpstr> Муниципальное бюджетное дошкольное Образовательное учреждение Детский сад №419      Познавательно-творческий проект.  «Путешествие по произведениям С. Я. Маршака» для детей старшего дошкольного возраста (5-6 лет)                                 исполнители:                                                                                                                              Захарова Елена Адольфовна, воспитатель                                                         Мелькова Елена Викторовна, музыкальный руководитель        Екатеринбург, 2023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Книжный уголок</vt:lpstr>
      <vt:lpstr>Книжный уголок</vt:lpstr>
      <vt:lpstr>Театрализованная деятельность</vt:lpstr>
      <vt:lpstr>Презентация PowerPoint</vt:lpstr>
      <vt:lpstr>Презентация PowerPoint</vt:lpstr>
      <vt:lpstr>Наше творчество</vt:lpstr>
      <vt:lpstr>Презентация PowerPoint</vt:lpstr>
      <vt:lpstr>Спасибо за внимание.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№419       Познавательно-творческий проект. «Путешествие по сказкам К.И. Чуковского.»                                                                             иполнитель                                                                          Воспитатель                                                                   Старшей группы:                                                                         Захарова Е.А.      Екатеринбург 2022</dc:title>
  <cp:lastModifiedBy>DOU419</cp:lastModifiedBy>
  <cp:revision>51</cp:revision>
  <dcterms:created xsi:type="dcterms:W3CDTF">2022-10-13T14:21:07Z</dcterms:created>
  <dcterms:modified xsi:type="dcterms:W3CDTF">2023-02-21T09:18:07Z</dcterms:modified>
</cp:coreProperties>
</file>