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99539" y="2212289"/>
            <a:ext cx="5344921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8073" y="385317"/>
            <a:ext cx="53879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35" dirty="0" smtClean="0">
                <a:solidFill>
                  <a:srgbClr val="001F5F"/>
                </a:solidFill>
                <a:latin typeface="Calibri"/>
                <a:cs typeface="Calibri"/>
              </a:rPr>
              <a:t>М</a:t>
            </a:r>
            <a:r>
              <a:rPr lang="ru-RU" sz="2800" b="1" i="1" spc="-35" dirty="0" smtClean="0">
                <a:solidFill>
                  <a:srgbClr val="001F5F"/>
                </a:solidFill>
                <a:latin typeface="Calibri"/>
                <a:cs typeface="Calibri"/>
              </a:rPr>
              <a:t>Б</a:t>
            </a:r>
            <a:r>
              <a:rPr sz="2800" b="1" i="1" spc="-35" dirty="0" smtClean="0">
                <a:solidFill>
                  <a:srgbClr val="001F5F"/>
                </a:solidFill>
                <a:latin typeface="Calibri"/>
                <a:cs typeface="Calibri"/>
              </a:rPr>
              <a:t>ДОУ</a:t>
            </a:r>
            <a:r>
              <a:rPr sz="2800" b="1" i="1" spc="1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ru-RU" sz="2800" b="1" i="1" spc="-10" dirty="0" smtClean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2800" b="1" i="1" spc="35" dirty="0" smtClean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i="1" spc="-10" dirty="0" err="1">
                <a:solidFill>
                  <a:srgbClr val="001F5F"/>
                </a:solidFill>
                <a:latin typeface="Calibri"/>
                <a:cs typeface="Calibri"/>
              </a:rPr>
              <a:t>детский</a:t>
            </a:r>
            <a:r>
              <a:rPr sz="2800" b="1" i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i="1" spc="-5" dirty="0" err="1" smtClean="0">
                <a:solidFill>
                  <a:srgbClr val="001F5F"/>
                </a:solidFill>
                <a:latin typeface="Calibri"/>
                <a:cs typeface="Calibri"/>
              </a:rPr>
              <a:t>сад</a:t>
            </a:r>
            <a:r>
              <a:rPr lang="ru-RU" sz="2800" b="1" i="1" spc="-5" dirty="0" smtClean="0">
                <a:solidFill>
                  <a:srgbClr val="001F5F"/>
                </a:solidFill>
                <a:latin typeface="Calibri"/>
                <a:cs typeface="Calibri"/>
              </a:rPr>
              <a:t> № 419</a:t>
            </a:r>
            <a:r>
              <a:rPr sz="2800" b="1" i="1" spc="-5" dirty="0" smtClean="0">
                <a:solidFill>
                  <a:srgbClr val="001F5F"/>
                </a:solidFill>
                <a:latin typeface="Calibri"/>
                <a:cs typeface="Calibri"/>
              </a:rPr>
              <a:t>»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13715">
              <a:lnSpc>
                <a:spcPct val="100000"/>
              </a:lnSpc>
              <a:spcBef>
                <a:spcPts val="105"/>
              </a:spcBef>
            </a:pPr>
            <a:r>
              <a:rPr dirty="0"/>
              <a:t>Презентация</a:t>
            </a:r>
            <a:r>
              <a:rPr spc="-50" dirty="0"/>
              <a:t> </a:t>
            </a:r>
            <a:r>
              <a:rPr dirty="0"/>
              <a:t>на</a:t>
            </a:r>
            <a:r>
              <a:rPr spc="-25" dirty="0"/>
              <a:t> </a:t>
            </a:r>
            <a:r>
              <a:rPr spc="-5" dirty="0"/>
              <a:t>тему:</a:t>
            </a:r>
          </a:p>
          <a:p>
            <a:pPr marL="672465" marR="5080" indent="-645160">
              <a:lnSpc>
                <a:spcPct val="100000"/>
              </a:lnSpc>
            </a:pPr>
            <a:r>
              <a:rPr dirty="0"/>
              <a:t>«Народные </a:t>
            </a:r>
            <a:r>
              <a:rPr spc="-10" dirty="0"/>
              <a:t>художественные </a:t>
            </a:r>
            <a:r>
              <a:rPr spc="-710" dirty="0"/>
              <a:t> </a:t>
            </a:r>
            <a:r>
              <a:rPr dirty="0"/>
              <a:t>промыслы</a:t>
            </a:r>
            <a:r>
              <a:rPr spc="-30" dirty="0"/>
              <a:t> </a:t>
            </a:r>
            <a:r>
              <a:rPr spc="-10" dirty="0"/>
              <a:t>России».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11607" y="4881271"/>
            <a:ext cx="2465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i="1" spc="-5" dirty="0" smtClean="0">
                <a:solidFill>
                  <a:srgbClr val="001F5F"/>
                </a:solidFill>
                <a:latin typeface="Calibri"/>
                <a:cs typeface="Calibri"/>
              </a:rPr>
              <a:t>Ларина Ю.Ю</a:t>
            </a:r>
            <a:r>
              <a:rPr sz="2400" b="1" i="1" spc="-35" dirty="0" smtClean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87266" y="6400596"/>
            <a:ext cx="17081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 err="1">
                <a:solidFill>
                  <a:srgbClr val="001F5F"/>
                </a:solidFill>
                <a:latin typeface="Calibri"/>
                <a:cs typeface="Calibri"/>
              </a:rPr>
              <a:t>Сентябрь</a:t>
            </a:r>
            <a:r>
              <a:rPr sz="1800" b="1" i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i="1" dirty="0" smtClean="0">
                <a:solidFill>
                  <a:srgbClr val="001F5F"/>
                </a:solidFill>
                <a:latin typeface="Calibri"/>
                <a:cs typeface="Calibri"/>
              </a:rPr>
              <a:t>202</a:t>
            </a:r>
            <a:r>
              <a:rPr lang="ru-RU" sz="1800" b="1" i="1" dirty="0" smtClean="0">
                <a:solidFill>
                  <a:srgbClr val="001F5F"/>
                </a:solidFill>
                <a:latin typeface="Calibri"/>
                <a:cs typeface="Calibri"/>
              </a:rPr>
              <a:t>4</a:t>
            </a:r>
            <a:r>
              <a:rPr sz="1800" b="1" i="1" dirty="0" smtClean="0">
                <a:solidFill>
                  <a:srgbClr val="001F5F"/>
                </a:solidFill>
                <a:latin typeface="Calibri"/>
                <a:cs typeface="Calibri"/>
              </a:rPr>
              <a:t>г</a:t>
            </a:r>
            <a:r>
              <a:rPr sz="1800" b="1" i="1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8674" y="225425"/>
              <a:ext cx="6486525" cy="64071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7627" y="261937"/>
              <a:ext cx="6661023" cy="63341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03" y="0"/>
            <a:ext cx="6408674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03" y="0"/>
            <a:ext cx="6336665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03" y="0"/>
            <a:ext cx="6336665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03" y="0"/>
            <a:ext cx="6336665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03" y="0"/>
            <a:ext cx="6408674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9614" y="188912"/>
              <a:ext cx="6984746" cy="64801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7627" y="255587"/>
              <a:ext cx="6591173" cy="63468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7912" y="152400"/>
              <a:ext cx="6986524" cy="6553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594" y="116662"/>
            <a:ext cx="6480683" cy="65526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7622" y="260680"/>
            <a:ext cx="6264656" cy="64086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03" y="260680"/>
            <a:ext cx="6408674" cy="64086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</Words>
  <Application>Microsoft Office PowerPoint</Application>
  <PresentationFormat>Экран (4:3)</PresentationFormat>
  <Paragraphs>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Calibri</vt:lpstr>
      <vt:lpstr>Office Theme</vt:lpstr>
      <vt:lpstr>Презентация на тему: «Народные художественные  промыслы России».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тупень</cp:lastModifiedBy>
  <cp:revision>2</cp:revision>
  <dcterms:created xsi:type="dcterms:W3CDTF">2024-11-19T15:07:03Z</dcterms:created>
  <dcterms:modified xsi:type="dcterms:W3CDTF">2024-11-19T15:07:01Z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2020-09-02T00:00:00Z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2024-11-19T00:00:00Z</vt:filetime>
  </property>
</Properties>
</file>