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199" y="332656"/>
            <a:ext cx="8784976" cy="3744416"/>
          </a:xfrm>
        </p:spPr>
        <p:txBody>
          <a:bodyPr anchor="ctr">
            <a:normAutofit/>
          </a:bodyPr>
          <a:lstStyle/>
          <a:p>
            <a:r>
              <a:rPr lang="ru-RU" sz="4000" dirty="0" smtClean="0"/>
              <a:t>Все профессии нужны, </a:t>
            </a:r>
            <a:br>
              <a:rPr lang="ru-RU" sz="4000" dirty="0" smtClean="0"/>
            </a:br>
            <a:r>
              <a:rPr lang="ru-RU" sz="4000" dirty="0" smtClean="0"/>
              <a:t>все профессии важны.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3088"/>
          <a:stretch/>
        </p:blipFill>
        <p:spPr bwMode="auto">
          <a:xfrm>
            <a:off x="-17312" y="4149081"/>
            <a:ext cx="9143999" cy="264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692696"/>
            <a:ext cx="6078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Группа раннего возраста «Непоседы»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Дедушка Михаила</a:t>
            </a:r>
            <a:b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преподаватель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легкой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атлетике.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Учит детей правильно бегать и прыгать, а так же играть в футбол, баскетбол и настольный теннис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Сам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сих пор тренируется и участвует в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соревнованиях.</a:t>
            </a:r>
            <a:endPara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5"/>
          <a:stretch/>
        </p:blipFill>
        <p:spPr bwMode="auto">
          <a:xfrm>
            <a:off x="395536" y="1988840"/>
            <a:ext cx="3144663" cy="4283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97753"/>
            <a:ext cx="4594876" cy="2067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620885"/>
            <a:ext cx="4882908" cy="2976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9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Высочина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Софья Максимовна</a:t>
            </a:r>
            <a:b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Педагог.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Учу ребяток работать за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компьютером.</a:t>
            </a:r>
            <a:endPara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6189250" cy="4649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244152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9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717032"/>
            <a:ext cx="8229600" cy="3024336"/>
          </a:xfrm>
        </p:spPr>
        <p:txBody>
          <a:bodyPr>
            <a:noAutofit/>
          </a:bodyPr>
          <a:lstStyle/>
          <a:p>
            <a:r>
              <a:rPr lang="ru-RU" sz="1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Дертке</a:t>
            </a: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Елена Сергеевна</a:t>
            </a:r>
            <a:b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Инструктор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йоги – это классный помощник</a:t>
            </a: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Инструктор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йоги – это человек, который учит нас делать специальные упражнения, чтобы быть сильными и счастливыми! Йога похожа на игру, где мы растягиваем тело, учимся дышать и </a:t>
            </a: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успокаиваться. Представь</a:t>
            </a: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что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 стоишь, как дерево, или лежишь, как котик. Инструктор показывает, как это делать правильно, чтобы было весело и интересно. Он помогает каждому, ведь у всех нас есть свои особенные умения</a:t>
            </a: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Когда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занимаемся йогой вместе, мы:- Становимся сильнее и ловчее- Успокаиваем свои мысли- Учимся дышать и </a:t>
            </a:r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расслабляться. Инструктор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йоги – это хороший друг, который заботится о нашем здоровье и настроении. Он помогает нам чувствовать себя лучше и радостнее. Все профессии нужны, все профессии важны, и работа инструктора йоги – это тоже очень важно!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2" y="399019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9020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18" y="404664"/>
            <a:ext cx="2444039" cy="325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3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Высочин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Дмитрий Андреевич</a:t>
            </a:r>
            <a:b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инженер по сопровождению баз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данных. </a:t>
            </a:r>
            <a:endPara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64496"/>
            <a:ext cx="3744416" cy="5366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4224"/>
            <a:ext cx="3707904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Кристина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Сисина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Огаркова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мама Роберта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Огаркова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Журналист, телерадиоведущая, строительный обозреватель. Профессия журналиста многогранна и интересна: нужно уметь привлечь внимание зрителя любой, даже казалось бы, не самой интересной темой, раскрыть ее с разных точек зрения и грамотно донести важную информацию.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8539"/>
            <a:ext cx="4546848" cy="3663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600400" cy="459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Роговцова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София </a:t>
            </a:r>
            <a:b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мечтает стать врачом</a:t>
            </a:r>
            <a:endPara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78" y="2040783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4" y="1268760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40" y="4653136"/>
            <a:ext cx="1565956" cy="209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5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Мама Артемия </a:t>
            </a:r>
            <a:r>
              <a:rPr lang="ru-RU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Дербенева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является 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ведущим специалистом в области материальной мотивации персонала в компании. Разрабатываю и внедряю системы расчёта премии. Автоматизацией процессов расчёта. Разработкой положений, конкурсов для сотрудников. Расчётом премии по компаниям.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1799051"/>
            <a:ext cx="6948264" cy="5058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2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257" y="836712"/>
            <a:ext cx="8423486" cy="55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Другая 2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0E98B8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76</TotalTime>
  <Words>76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Calibri</vt:lpstr>
      <vt:lpstr>Candara</vt:lpstr>
      <vt:lpstr>Symbol</vt:lpstr>
      <vt:lpstr>Волна</vt:lpstr>
      <vt:lpstr>Все профессии нужны,  все профессии важны.</vt:lpstr>
      <vt:lpstr>Дедушка Михаила преподаватель по легкой атлетике. Учит детей правильно бегать и прыгать, а так же играть в футбол, баскетбол и настольный теннис. Сам до сих пор тренируется и участвует в соревнованиях.</vt:lpstr>
      <vt:lpstr>Высочина Софья Максимовна Педагог. Учу ребяток работать за компьютером.</vt:lpstr>
      <vt:lpstr>Дертке Елена Сергеевна Инструктор йоги – это классный помощник! Инструктор йоги – это человек, который учит нас делать специальные упражнения, чтобы быть сильными и счастливыми! Йога похожа на игру, где мы растягиваем тело, учимся дышать и успокаиваться. Представь, что ты стоишь, как дерево, или лежишь, как котик. Инструктор показывает, как это делать правильно, чтобы было весело и интересно. Он помогает каждому, ведь у всех нас есть свои особенные умения! Когда мы занимаемся йогой вместе, мы:- Становимся сильнее и ловчее- Успокаиваем свои мысли- Учимся дышать и расслабляться. Инструктор йоги – это хороший друг, который заботится о нашем здоровье и настроении. Он помогает нам чувствовать себя лучше и радостнее. Все профессии нужны, все профессии важны, и работа инструктора йоги – это тоже очень важно!</vt:lpstr>
      <vt:lpstr>Высочин Дмитрий Андреевич Главный инженер по сопровождению баз данных. </vt:lpstr>
      <vt:lpstr>Кристина Сисина (Огаркова), мама Роберта Огаркова. Журналист, телерадиоведущая, строительный обозреватель. Профессия журналиста многогранна и интересна: нужно уметь привлечь внимание зрителя любой, даже казалось бы, не самой интересной темой, раскрыть ее с разных точек зрения и грамотно донести важную информацию.</vt:lpstr>
      <vt:lpstr>Роговцова София  мечтает стать врачом</vt:lpstr>
      <vt:lpstr>Мама Артемия Дербенева  является ведущим специалистом в области материальной мотивации персонала в компании. Разрабатываю и внедряю системы расчёта премии. Автоматизацией процессов расчёта. Разработкой положений, конкурсов для сотрудников. Расчётом премии по компаниям.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профессии нужны,  все профессии важны.</dc:title>
  <dc:creator>Таня</dc:creator>
  <cp:lastModifiedBy>тупень</cp:lastModifiedBy>
  <cp:revision>15</cp:revision>
  <dcterms:created xsi:type="dcterms:W3CDTF">2025-06-23T15:36:56Z</dcterms:created>
  <dcterms:modified xsi:type="dcterms:W3CDTF">2025-06-27T08:01:10Z</dcterms:modified>
</cp:coreProperties>
</file>