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29685-F372-45A3-ACD8-D4059F28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8309AE-74B0-44EE-91A0-1BC1D7E0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7EE52-3925-4DDD-9637-886AFA93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83215-8806-41B6-BA1A-D793BC0B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6A485-6D03-4206-AEB7-B3EDBAB0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9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5B400-0D6B-46AC-8DAE-C3291375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6BB13F-B817-4EBC-ACB8-FAAA6D8E9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4B97C-0F47-46D1-AC73-91B13A93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2ABEF-450B-4D85-B2B5-DCD61422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0A63B-5F55-4912-8512-C261D163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0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5E99A8-A39B-4511-B40F-0E0C1C9A5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AFCB82-1C44-434E-8A2F-F65FE4BBE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747D8-1E97-4993-9401-EBF862A6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A90D2-6214-4EB3-B7C2-1CD7FC3B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5951E-E204-4F66-9BD8-FEBA1DE0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4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F0BCB-2AD5-4EE4-A4E6-9B777CE6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05E61-1619-4CDE-AE42-B58B3E4FE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BA3E1-EBE5-40B7-8213-F9F215F4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D5792-BFE0-49C0-8EFD-438DB353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A32BF6-323F-4D58-9505-87D8031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AE009-30D8-4BAF-93E9-7DB3765D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FDA00-6333-4E89-8B5C-D62AEE21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DCDCB4-7170-4988-9E22-73F04813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D5194-72BD-47D2-924B-97EFEDD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14AB2-1CCA-4A19-AD70-73850BAC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B644D-7DF6-40C6-9A71-938CBC90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615DD-9EC1-4EE3-84F8-DB445A59F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FB6BD-2DC6-4157-8D91-E6100AE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B6AA2C-0911-4CE5-B2E2-F25AEABF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FF74F-D3AE-4B35-B139-E0BE193C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4721D-7506-4556-B4AF-5D6D4136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7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E52AA-1EA0-4EDF-B722-BF152B88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E57DCB-F0A1-45D0-843A-43EC306B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12A05B-92FB-4278-8439-5CD945AFC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41CA9F-80D3-4524-BF54-02A45C740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E616F6-D8D2-4DA5-B6D0-0CCA67207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3D3836-4AB1-4E77-BC6F-B009558F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183D9D-911D-4540-8C3C-2083D354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4B3322-5234-414F-9ACF-6229AEE8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1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5591D-61EB-4E6C-A9CC-56694B44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8B8B26-AC37-4436-A4E1-CB10CACD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88EB71-4DF1-4AEE-91C3-CBFD0D84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D25242-CB15-4A94-ADF3-E3BD1D80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DDF30-C613-4EFB-A543-5B5213D9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C0EB9B-49E1-438D-8A7D-03F06BC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3287FF-20E1-49C5-9DF4-1D7AC74C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2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159D2-EA54-4C7B-938A-832A7E3C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EBEF6-73E6-49F0-8787-F7563570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91FC1B-9E21-4C8F-932C-A9476A40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F96579-28D6-440F-A3B4-137A1550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FA5C0-81FD-40DA-A5E8-BBF25B47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D5099-54CA-4010-B423-46711A9F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8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9ECEF-D4DD-4DB8-9A33-FACE1928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7AA7E7-1E8C-4B31-8B02-FB2786D96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BEC7ED-995D-48F2-A386-5E72EBEEF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02A05-ACCB-4277-BD1E-FA0D802D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DA37B5-B135-4A67-9C7F-DCD9AC55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A51C95-44E0-4D0F-8B9C-CA3C6F8F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8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8FA0D-5854-467D-B0A3-C92A64D5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E9852-404A-4755-AED0-116FECC7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BF24F-C17D-43D9-BEFD-FF7334CF3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E153-18DC-4935-83DF-0014525187D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06238-9A7E-41C0-B159-06874D2EF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81F50-3738-42A5-8BEE-43EDBE58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E55A-FB20-49A2-9636-AD0ACC10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580EC-A6A2-4DD6-BD28-85AC04C15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323FD6-F7A9-4B94-9046-B699A4F9F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30571-7AD8-4C16-8B11-7FC0607F4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9FD19F-19C0-43CD-BA97-BCDF97547BD6}"/>
              </a:ext>
            </a:extLst>
          </p:cNvPr>
          <p:cNvSpPr/>
          <p:nvPr/>
        </p:nvSpPr>
        <p:spPr>
          <a:xfrm>
            <a:off x="1123569" y="1951953"/>
            <a:ext cx="9724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«Мы помним, чтим, гордимся»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035A8B-A888-471C-B8E9-9D774AD1A54D}"/>
              </a:ext>
            </a:extLst>
          </p:cNvPr>
          <p:cNvSpPr/>
          <p:nvPr/>
        </p:nvSpPr>
        <p:spPr>
          <a:xfrm>
            <a:off x="2763995" y="1030288"/>
            <a:ext cx="6664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Презентация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D9F9F-5402-446E-BF66-99C0025D21E8}"/>
              </a:ext>
            </a:extLst>
          </p:cNvPr>
          <p:cNvSpPr txBox="1"/>
          <p:nvPr/>
        </p:nvSpPr>
        <p:spPr>
          <a:xfrm>
            <a:off x="2974553" y="40531"/>
            <a:ext cx="675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Муниципальное бюджетное дошкольное образовательное учреждение - детский сад № 419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5EEB2-6A66-462C-90F1-6C5B21C665A6}"/>
              </a:ext>
            </a:extLst>
          </p:cNvPr>
          <p:cNvSpPr txBox="1"/>
          <p:nvPr/>
        </p:nvSpPr>
        <p:spPr>
          <a:xfrm>
            <a:off x="159790" y="3509963"/>
            <a:ext cx="43626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Участники: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 Катаева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Дарья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Анатольевна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Воспитанники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Родители (законные представители)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3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82D7-75EC-4D7B-8C60-8F1D164D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3BFACE-80B1-4815-9AF1-5F9B96B81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32549" b="383"/>
          <a:stretch/>
        </p:blipFill>
        <p:spPr>
          <a:xfrm>
            <a:off x="0" y="0"/>
            <a:ext cx="12192000" cy="68579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AFA0E-B4A9-48DE-8EBE-77344112F651}"/>
              </a:ext>
            </a:extLst>
          </p:cNvPr>
          <p:cNvSpPr txBox="1"/>
          <p:nvPr/>
        </p:nvSpPr>
        <p:spPr>
          <a:xfrm>
            <a:off x="121185" y="44067"/>
            <a:ext cx="67423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Актуальность.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9 мая </a:t>
            </a:r>
            <a:r>
              <a:rPr lang="ru-RU" sz="2400" dirty="0"/>
              <a:t>– один из важнейших государственных праздников. </a:t>
            </a:r>
            <a:r>
              <a:rPr lang="ru-RU" sz="2400" b="1" dirty="0">
                <a:solidFill>
                  <a:srgbClr val="FF0000"/>
                </a:solidFill>
              </a:rPr>
              <a:t>Чувство патриотизма </a:t>
            </a:r>
            <a:r>
              <a:rPr lang="ru-RU" sz="2400" dirty="0"/>
              <a:t>– это важнейшее качество личности человека, воспитание которого начинается в детстве. Лично для нас педагогов  эта тема имеет огромное значение, так как мы считаем, что исследование нацеливает наших воспитанников на воспитание у них патриотических чувств, показывает героизм и важность Великой Победы для нашего народа. </a:t>
            </a:r>
          </a:p>
        </p:txBody>
      </p:sp>
    </p:spTree>
    <p:extLst>
      <p:ext uri="{BB962C8B-B14F-4D97-AF65-F5344CB8AC3E}">
        <p14:creationId xmlns:p14="http://schemas.microsoft.com/office/powerpoint/2010/main" val="82277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580EC-A6A2-4DD6-BD28-85AC04C15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323FD6-F7A9-4B94-9046-B699A4F9F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30571-7AD8-4C16-8B11-7FC0607F4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DF47F-2A35-4497-90A7-51417912DFA1}"/>
              </a:ext>
            </a:extLst>
          </p:cNvPr>
          <p:cNvSpPr txBox="1"/>
          <p:nvPr/>
        </p:nvSpPr>
        <p:spPr>
          <a:xfrm>
            <a:off x="-1" y="16580"/>
            <a:ext cx="12191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Проблема:  </a:t>
            </a:r>
            <a:r>
              <a:rPr lang="ru-RU" sz="2400" dirty="0"/>
              <a:t>Прошло много лет со Дня Победы нашего народа в Великой Отечественной войне. Современные дети имеют смутное представление о важнейшем в истории Страны празднике «День победы» и событиях ВОВ, не испытывают гордости за народ победитель и не осознают почему «День Победы»- это праздник памяти и славы.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Цель проекта:</a:t>
            </a:r>
          </a:p>
          <a:p>
            <a:r>
              <a:rPr lang="ru-RU" sz="2400" dirty="0"/>
              <a:t>Формирование нравственно-патриотических чувств у детей дошкольного возраста посредством ознакомления с событиями Второй Мировой войны и праздником Победы.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400" dirty="0"/>
              <a:t>-Формировать у дошкольников положительное отношение к славным защитникам нашей Родины.</a:t>
            </a:r>
          </a:p>
          <a:p>
            <a:r>
              <a:rPr lang="ru-RU" sz="2400" dirty="0"/>
              <a:t>-Обогащение духовного мира детей через обращение к героическому прошлому нашей страны.</a:t>
            </a:r>
          </a:p>
          <a:p>
            <a:r>
              <a:rPr lang="ru-RU" sz="2400" dirty="0"/>
              <a:t>-Расширять запас слов, обозначающих названия предметов, действий, признаков, прослушивать песни, стихи о Родине.</a:t>
            </a:r>
          </a:p>
          <a:p>
            <a:r>
              <a:rPr lang="ru-RU" sz="2400" dirty="0"/>
              <a:t>-Воспитание любви к Родине.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470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82D7-75EC-4D7B-8C60-8F1D164D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3BFACE-80B1-4815-9AF1-5F9B96B81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32549" b="383"/>
          <a:stretch/>
        </p:blipFill>
        <p:spPr>
          <a:xfrm>
            <a:off x="0" y="0"/>
            <a:ext cx="12192000" cy="68579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2C1F3-46DE-4CCB-BF3A-A2F3F40CEA98}"/>
              </a:ext>
            </a:extLst>
          </p:cNvPr>
          <p:cNvSpPr txBox="1"/>
          <p:nvPr/>
        </p:nvSpPr>
        <p:spPr>
          <a:xfrm>
            <a:off x="132203" y="110168"/>
            <a:ext cx="119643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 этап подготовительный.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Определение темы проекта;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Формулирование целей и задач проекта;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Подготовка методических и дидактических материалов;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2 этап основной.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Просматривание иллюстраций с изображением военных машин, изображение фигуры  солдата для составления целого из частей;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Выставка рисунков, чтение художественной литературы на военную тематику;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Лепка «Самолет», «Танк»;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Рисование «Вот какой у нас салют», «Цветы для ветеранов»;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Выставка игрушечной военной техники;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Рассмотреть иллюстрации по военной тематике»;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тематических занятий по теме ВОВ;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Обыграть ситуацию: парад солдатиков.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3 этап заключительный.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Коллективная работа с детьми «Голуби мира»;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Мини музей «Победный май»;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Создание </a:t>
            </a:r>
            <a:r>
              <a:rPr lang="ru-RU" sz="2000" dirty="0" err="1"/>
              <a:t>лэпбука</a:t>
            </a:r>
            <a:r>
              <a:rPr lang="ru-RU" sz="2000" dirty="0"/>
              <a:t> «Мы помним, гордимся и чтим»;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Песня посвященная памяти ВОВ «Счастливый май»</a:t>
            </a:r>
          </a:p>
        </p:txBody>
      </p:sp>
    </p:spTree>
    <p:extLst>
      <p:ext uri="{BB962C8B-B14F-4D97-AF65-F5344CB8AC3E}">
        <p14:creationId xmlns:p14="http://schemas.microsoft.com/office/powerpoint/2010/main" val="357200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580EC-A6A2-4DD6-BD28-85AC04C15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323FD6-F7A9-4B94-9046-B699A4F9F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30571-7AD8-4C16-8B11-7FC0607F4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76C72-EE10-44A8-8D4F-F965FBFF86B9}"/>
              </a:ext>
            </a:extLst>
          </p:cNvPr>
          <p:cNvSpPr txBox="1"/>
          <p:nvPr/>
        </p:nvSpPr>
        <p:spPr>
          <a:xfrm>
            <a:off x="0" y="12680"/>
            <a:ext cx="1219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Материально – технические ресурсы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Подбор наглядного материала (иллюстрации, плакаты, фотографии);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Дидактические игры;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Подбор стихов, песен;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Подбор методической и художественной литературы;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Методы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Игровые: дидактические игры, подвижные игры, инсценировки;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Словесные: чтение и рассказывание стихов, разговор, беседа, рассматривание фотографий, инсценировки;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Наглядные: показ предметов обихода солдат.</a:t>
            </a:r>
          </a:p>
        </p:txBody>
      </p:sp>
    </p:spTree>
    <p:extLst>
      <p:ext uri="{BB962C8B-B14F-4D97-AF65-F5344CB8AC3E}">
        <p14:creationId xmlns:p14="http://schemas.microsoft.com/office/powerpoint/2010/main" val="409465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82D7-75EC-4D7B-8C60-8F1D164D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3BFACE-80B1-4815-9AF1-5F9B96B81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32549" b="383"/>
          <a:stretch/>
        </p:blipFill>
        <p:spPr>
          <a:xfrm>
            <a:off x="0" y="0"/>
            <a:ext cx="12192000" cy="68579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29160-08C1-4E8F-8550-6F5F897C6E67}"/>
              </a:ext>
            </a:extLst>
          </p:cNvPr>
          <p:cNvSpPr txBox="1"/>
          <p:nvPr/>
        </p:nvSpPr>
        <p:spPr>
          <a:xfrm>
            <a:off x="0" y="-125821"/>
            <a:ext cx="112922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Проект реализуется по двум направлениям:</a:t>
            </a:r>
          </a:p>
          <a:p>
            <a:r>
              <a:rPr lang="ru-RU" sz="2000" dirty="0"/>
              <a:t>1.	Совместная деятельность с детьми.</a:t>
            </a:r>
          </a:p>
          <a:p>
            <a:r>
              <a:rPr lang="ru-RU" sz="2000" dirty="0"/>
              <a:t>2.	Взаимодействие с родителями.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Формы работы с детьми: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Изучение экспонатов, принесенных детьми для музея. Беседа по содержанию.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Цикл занятий по познавательному блоку: «Никто не забыт и ничто не забыто», «Города-герои», «Подвиги в тылу», «Дети-герои ВОВ», «Женщины на войне», «Памятники ВОВ»,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Чтение рассказов и стихов о войне,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Слушание и разучивание музыкальных произведений, песен.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Создание </a:t>
            </a:r>
            <a:r>
              <a:rPr lang="ru-RU" sz="2000" dirty="0" err="1"/>
              <a:t>лэпбука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Оформление мини-музея в группе.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Посещение музея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Форма работы с родителями: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Участие в сборе экспонатов для мини-музея.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Привлечение родителей к книжной выставке произведений о войне.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«Герои нашей семьи».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Совместные развлечения, игры-соревнования на военную тематику.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Участие в оформлении мини-музея в группе.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Результаты реализации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сформированы представления о значении победы нашего народа в Великой Отечественной войне;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создан мини музей</a:t>
            </a:r>
          </a:p>
        </p:txBody>
      </p:sp>
    </p:spTree>
    <p:extLst>
      <p:ext uri="{BB962C8B-B14F-4D97-AF65-F5344CB8AC3E}">
        <p14:creationId xmlns:p14="http://schemas.microsoft.com/office/powerpoint/2010/main" val="127641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580EC-A6A2-4DD6-BD28-85AC04C15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323FD6-F7A9-4B94-9046-B699A4F9F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30571-7AD8-4C16-8B11-7FC0607F4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8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427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Оксана Владимировна</cp:lastModifiedBy>
  <cp:revision>3</cp:revision>
  <dcterms:created xsi:type="dcterms:W3CDTF">2023-05-22T15:12:25Z</dcterms:created>
  <dcterms:modified xsi:type="dcterms:W3CDTF">2024-04-26T10:02:33Z</dcterms:modified>
</cp:coreProperties>
</file>